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55"/>
  </p:notesMasterIdLst>
  <p:sldIdLst>
    <p:sldId id="348" r:id="rId4"/>
    <p:sldId id="342" r:id="rId5"/>
    <p:sldId id="396" r:id="rId6"/>
    <p:sldId id="343" r:id="rId7"/>
    <p:sldId id="352" r:id="rId8"/>
    <p:sldId id="260" r:id="rId9"/>
    <p:sldId id="353" r:id="rId10"/>
    <p:sldId id="393" r:id="rId11"/>
    <p:sldId id="259" r:id="rId12"/>
    <p:sldId id="326" r:id="rId13"/>
    <p:sldId id="354" r:id="rId14"/>
    <p:sldId id="298" r:id="rId15"/>
    <p:sldId id="355" r:id="rId16"/>
    <p:sldId id="322" r:id="rId17"/>
    <p:sldId id="356" r:id="rId18"/>
    <p:sldId id="358" r:id="rId19"/>
    <p:sldId id="359" r:id="rId20"/>
    <p:sldId id="360" r:id="rId21"/>
    <p:sldId id="394" r:id="rId22"/>
    <p:sldId id="361" r:id="rId23"/>
    <p:sldId id="362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97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95" r:id="rId46"/>
    <p:sldId id="385" r:id="rId47"/>
    <p:sldId id="384" r:id="rId48"/>
    <p:sldId id="386" r:id="rId49"/>
    <p:sldId id="387" r:id="rId50"/>
    <p:sldId id="389" r:id="rId51"/>
    <p:sldId id="391" r:id="rId52"/>
    <p:sldId id="392" r:id="rId53"/>
    <p:sldId id="34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AC0404"/>
    <a:srgbClr val="F9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5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63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5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144B441-6BC4-4072-8350-58C240B93C1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80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0FD6E558-70C1-49DB-B2A9-F222CB0FCF9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18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78" r:id="rId4"/>
    <p:sldLayoutId id="2147483691" r:id="rId5"/>
    <p:sldLayoutId id="2147483682" r:id="rId6"/>
    <p:sldLayoutId id="2147483692" r:id="rId7"/>
    <p:sldLayoutId id="2147483693" r:id="rId8"/>
    <p:sldLayoutId id="2147483695" r:id="rId9"/>
    <p:sldLayoutId id="2147483694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e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3345312" y="246690"/>
            <a:ext cx="55013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Nhóm</a:t>
            </a:r>
            <a:r>
              <a:rPr lang="en-US" altLang="ko-KR" sz="5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: Covid21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2614312" y="1494762"/>
            <a:ext cx="74089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Đề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tài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: Web </a:t>
            </a:r>
            <a:r>
              <a:rPr lang="en-US" altLang="ko-KR" sz="3600" b="1" dirty="0" err="1">
                <a:solidFill>
                  <a:srgbClr val="FFC000"/>
                </a:solidFill>
                <a:cs typeface="Arial" pitchFamily="34" charset="0"/>
              </a:rPr>
              <a:t>k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inh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doanh</a:t>
            </a:r>
            <a:r>
              <a:rPr lang="en-US" altLang="ko-KR" sz="3600" b="1" dirty="0" smtClean="0">
                <a:solidFill>
                  <a:srgbClr val="FFC000"/>
                </a:solidFill>
                <a:cs typeface="Arial" pitchFamily="34" charset="0"/>
              </a:rPr>
              <a:t> di </a:t>
            </a:r>
            <a:r>
              <a:rPr lang="en-US" altLang="ko-KR" sz="3600" b="1" dirty="0" err="1" smtClean="0">
                <a:solidFill>
                  <a:srgbClr val="FFC000"/>
                </a:solidFill>
                <a:cs typeface="Arial" pitchFamily="34" charset="0"/>
              </a:rPr>
              <a:t>động</a:t>
            </a:r>
            <a:endParaRPr lang="ko-KR" altLang="en-US" sz="3600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88334" y="2174841"/>
            <a:ext cx="7110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5982" y="2987475"/>
            <a:ext cx="4281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Giảng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viên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en-US" sz="2000" dirty="0" err="1" smtClean="0">
                <a:solidFill>
                  <a:schemeClr val="bg1"/>
                </a:solidFill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</a:t>
            </a:r>
            <a:r>
              <a:rPr lang="en-US" sz="2000" dirty="0" err="1" smtClean="0">
                <a:solidFill>
                  <a:schemeClr val="bg1"/>
                </a:solidFill>
              </a:rPr>
              <a:t>ữu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Trung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4716" y="3818472"/>
            <a:ext cx="242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Thành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viên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nhóm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Nguyễn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Quang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Sỹ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Trương </a:t>
            </a:r>
            <a:r>
              <a:rPr lang="en-US" dirty="0" err="1" smtClean="0">
                <a:solidFill>
                  <a:schemeClr val="bg1"/>
                </a:solidFill>
              </a:rPr>
              <a:t>Gia</a:t>
            </a:r>
            <a:r>
              <a:rPr lang="en-US" dirty="0" smtClean="0">
                <a:solidFill>
                  <a:schemeClr val="bg1"/>
                </a:solidFill>
              </a:rPr>
              <a:t> Phú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Nguyễn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Hoàng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Trí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02517" y="4030563"/>
            <a:ext cx="151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-1811063550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098108" y="4377267"/>
            <a:ext cx="152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-1811063541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098108" y="4693430"/>
            <a:ext cx="152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1811063443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74716" y="341651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18DTHD5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565C18-A4F8-485B-AF6E-EBB3E2A00A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87050" y="992235"/>
            <a:ext cx="4272015" cy="4842837"/>
          </a:xfrm>
        </p:spPr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2EE96DA-B8E1-4988-8CD3-FA2608EE4E35}"/>
              </a:ext>
            </a:extLst>
          </p:cNvPr>
          <p:cNvSpPr/>
          <p:nvPr/>
        </p:nvSpPr>
        <p:spPr>
          <a:xfrm rot="18835027">
            <a:off x="-299887" y="226245"/>
            <a:ext cx="1229012" cy="247273"/>
          </a:xfrm>
          <a:prstGeom prst="trapezoid">
            <a:avLst>
              <a:gd name="adj" fmla="val 10405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D3569421-D400-4086-A2F8-B171AAA6482E}"/>
              </a:ext>
            </a:extLst>
          </p:cNvPr>
          <p:cNvSpPr/>
          <p:nvPr/>
        </p:nvSpPr>
        <p:spPr>
          <a:xfrm rot="18840000">
            <a:off x="-387953" y="713782"/>
            <a:ext cx="2268150" cy="87944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E1692-19ED-4EAD-9B6C-049FE34FEF6C}"/>
              </a:ext>
            </a:extLst>
          </p:cNvPr>
          <p:cNvSpPr/>
          <p:nvPr/>
        </p:nvSpPr>
        <p:spPr>
          <a:xfrm rot="18840000">
            <a:off x="-665493" y="1059597"/>
            <a:ext cx="3645757" cy="25518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0B05C6-6196-48A6-B238-990381A2D096}"/>
              </a:ext>
            </a:extLst>
          </p:cNvPr>
          <p:cNvCxnSpPr>
            <a:cxnSpLocks/>
          </p:cNvCxnSpPr>
          <p:nvPr/>
        </p:nvCxnSpPr>
        <p:spPr>
          <a:xfrm flipH="1">
            <a:off x="825713" y="1077963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 14">
            <a:extLst>
              <a:ext uri="{FF2B5EF4-FFF2-40B4-BE49-F238E27FC236}">
                <a16:creationId xmlns:a16="http://schemas.microsoft.com/office/drawing/2014/main" id="{5172D5DD-6B30-428E-9C8A-1241563235E4}"/>
              </a:ext>
            </a:extLst>
          </p:cNvPr>
          <p:cNvSpPr/>
          <p:nvPr/>
        </p:nvSpPr>
        <p:spPr>
          <a:xfrm rot="18840000">
            <a:off x="-1060794" y="2003303"/>
            <a:ext cx="6202264" cy="24129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0D991AFB-9ADC-4E92-AB46-508C89D5383B}"/>
              </a:ext>
            </a:extLst>
          </p:cNvPr>
          <p:cNvSpPr/>
          <p:nvPr/>
        </p:nvSpPr>
        <p:spPr>
          <a:xfrm rot="18840000">
            <a:off x="-887233" y="1317047"/>
            <a:ext cx="4753844" cy="442209"/>
          </a:xfrm>
          <a:prstGeom prst="trapezoid">
            <a:avLst>
              <a:gd name="adj" fmla="val 10019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D449ACB-F85E-49CD-A33E-0CC6834D4039}"/>
              </a:ext>
            </a:extLst>
          </p:cNvPr>
          <p:cNvSpPr txBox="1">
            <a:spLocks/>
          </p:cNvSpPr>
          <p:nvPr/>
        </p:nvSpPr>
        <p:spPr>
          <a:xfrm>
            <a:off x="5723380" y="1171566"/>
            <a:ext cx="3662449" cy="35208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1.Tổng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ASP.NET MVC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CFAF45D-ED89-43E6-8DFB-D9DA1C280184}"/>
              </a:ext>
            </a:extLst>
          </p:cNvPr>
          <p:cNvSpPr txBox="1">
            <a:spLocks/>
          </p:cNvSpPr>
          <p:nvPr/>
        </p:nvSpPr>
        <p:spPr>
          <a:xfrm rot="16200000">
            <a:off x="765828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4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pic>
        <p:nvPicPr>
          <p:cNvPr id="20" name="Picture 19" descr="ASP.NET MVC là gì &amp;amp; tại sao bạn nên sử dụng nó?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73" y="1685644"/>
            <a:ext cx="3258185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5723380" y="3609159"/>
            <a:ext cx="3624851" cy="40011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2.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Tổng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quan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về</a:t>
            </a:r>
            <a:r>
              <a:rPr lang="en-US" sz="2000" b="1" dirty="0">
                <a:solidFill>
                  <a:schemeClr val="bg1"/>
                </a:solidFill>
              </a:rPr>
              <a:t> SQL Server</a:t>
            </a:r>
          </a:p>
        </p:txBody>
      </p:sp>
      <p:pic>
        <p:nvPicPr>
          <p:cNvPr id="1026" name="Picture 2" descr="tải xuố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31" y="4121149"/>
            <a:ext cx="3467100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7050" y="222196"/>
            <a:ext cx="693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1.Khái </a:t>
            </a:r>
            <a:r>
              <a:rPr lang="en-US" sz="2800" dirty="0" err="1" smtClean="0"/>
              <a:t>niệm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chế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565C18-A4F8-485B-AF6E-EBB3E2A00A5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87050" y="992235"/>
            <a:ext cx="4272015" cy="4842837"/>
          </a:xfrm>
        </p:spPr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2EE96DA-B8E1-4988-8CD3-FA2608EE4E35}"/>
              </a:ext>
            </a:extLst>
          </p:cNvPr>
          <p:cNvSpPr/>
          <p:nvPr/>
        </p:nvSpPr>
        <p:spPr>
          <a:xfrm rot="18835027">
            <a:off x="-299887" y="226245"/>
            <a:ext cx="1229012" cy="247273"/>
          </a:xfrm>
          <a:prstGeom prst="trapezoid">
            <a:avLst>
              <a:gd name="adj" fmla="val 10405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D3569421-D400-4086-A2F8-B171AAA6482E}"/>
              </a:ext>
            </a:extLst>
          </p:cNvPr>
          <p:cNvSpPr/>
          <p:nvPr/>
        </p:nvSpPr>
        <p:spPr>
          <a:xfrm rot="18840000">
            <a:off x="-387953" y="713782"/>
            <a:ext cx="2268150" cy="87944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E1692-19ED-4EAD-9B6C-049FE34FEF6C}"/>
              </a:ext>
            </a:extLst>
          </p:cNvPr>
          <p:cNvSpPr/>
          <p:nvPr/>
        </p:nvSpPr>
        <p:spPr>
          <a:xfrm rot="18840000">
            <a:off x="-665493" y="1059597"/>
            <a:ext cx="3645757" cy="25518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0B05C6-6196-48A6-B238-990381A2D096}"/>
              </a:ext>
            </a:extLst>
          </p:cNvPr>
          <p:cNvCxnSpPr>
            <a:cxnSpLocks/>
          </p:cNvCxnSpPr>
          <p:nvPr/>
        </p:nvCxnSpPr>
        <p:spPr>
          <a:xfrm flipH="1">
            <a:off x="825713" y="1077963"/>
            <a:ext cx="4143374" cy="454342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rapezoid 14">
            <a:extLst>
              <a:ext uri="{FF2B5EF4-FFF2-40B4-BE49-F238E27FC236}">
                <a16:creationId xmlns:a16="http://schemas.microsoft.com/office/drawing/2014/main" id="{5172D5DD-6B30-428E-9C8A-1241563235E4}"/>
              </a:ext>
            </a:extLst>
          </p:cNvPr>
          <p:cNvSpPr/>
          <p:nvPr/>
        </p:nvSpPr>
        <p:spPr>
          <a:xfrm rot="18840000">
            <a:off x="-1060794" y="2003303"/>
            <a:ext cx="6202264" cy="241295"/>
          </a:xfrm>
          <a:prstGeom prst="trapezoid">
            <a:avLst>
              <a:gd name="adj" fmla="val 117003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0D991AFB-9ADC-4E92-AB46-508C89D5383B}"/>
              </a:ext>
            </a:extLst>
          </p:cNvPr>
          <p:cNvSpPr/>
          <p:nvPr/>
        </p:nvSpPr>
        <p:spPr>
          <a:xfrm rot="18840000">
            <a:off x="-887233" y="1317047"/>
            <a:ext cx="4753844" cy="442209"/>
          </a:xfrm>
          <a:prstGeom prst="trapezoid">
            <a:avLst>
              <a:gd name="adj" fmla="val 10019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D449ACB-F85E-49CD-A33E-0CC6834D4039}"/>
              </a:ext>
            </a:extLst>
          </p:cNvPr>
          <p:cNvSpPr txBox="1">
            <a:spLocks/>
          </p:cNvSpPr>
          <p:nvPr/>
        </p:nvSpPr>
        <p:spPr>
          <a:xfrm>
            <a:off x="5589527" y="1771868"/>
            <a:ext cx="3662449" cy="35208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3</a:t>
            </a:r>
            <a:r>
              <a:rPr lang="en-US" dirty="0" smtClean="0"/>
              <a:t>.Tổng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Visual Code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CFAF45D-ED89-43E6-8DFB-D9DA1C280184}"/>
              </a:ext>
            </a:extLst>
          </p:cNvPr>
          <p:cNvSpPr txBox="1">
            <a:spLocks/>
          </p:cNvSpPr>
          <p:nvPr/>
        </p:nvSpPr>
        <p:spPr>
          <a:xfrm rot="16200000">
            <a:off x="765828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4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</p:txBody>
      </p:sp>
      <p:pic>
        <p:nvPicPr>
          <p:cNvPr id="22" name="Picture 21" descr="Những lợi thế và tính năng tuyệt vời khi sử dụng Visual Studio Cod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782" y="2516753"/>
            <a:ext cx="3837940" cy="219329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687050" y="222196"/>
            <a:ext cx="693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1.Khái </a:t>
            </a:r>
            <a:r>
              <a:rPr lang="en-US" sz="2800" dirty="0" err="1" smtClean="0"/>
              <a:t>niệm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chế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 </a:t>
            </a:r>
            <a:r>
              <a:rPr lang="en-US" sz="2800" dirty="0" err="1" smtClean="0"/>
              <a:t>động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58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87162A43-C45E-432C-B41C-37390FC74FF9}"/>
              </a:ext>
            </a:extLst>
          </p:cNvPr>
          <p:cNvSpPr txBox="1">
            <a:spLocks/>
          </p:cNvSpPr>
          <p:nvPr/>
        </p:nvSpPr>
        <p:spPr>
          <a:xfrm>
            <a:off x="3313907" y="2608569"/>
            <a:ext cx="2141550" cy="33970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b="1" dirty="0" err="1" smtClean="0"/>
              <a:t>Tài</a:t>
            </a:r>
            <a:r>
              <a:rPr lang="en-US" b="1" dirty="0" smtClean="0"/>
              <a:t> </a:t>
            </a:r>
            <a:r>
              <a:rPr lang="en-US" b="1" dirty="0" err="1" smtClean="0"/>
              <a:t>khoản</a:t>
            </a:r>
            <a:endParaRPr lang="en-US" b="1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1DC63CAC-38F3-4B3B-A725-8121D50B22B1}"/>
              </a:ext>
            </a:extLst>
          </p:cNvPr>
          <p:cNvSpPr txBox="1">
            <a:spLocks/>
          </p:cNvSpPr>
          <p:nvPr/>
        </p:nvSpPr>
        <p:spPr>
          <a:xfrm>
            <a:off x="6094325" y="2936346"/>
            <a:ext cx="2196214" cy="43616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Xem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chỉnh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sửa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thông</a:t>
            </a:r>
            <a:r>
              <a:rPr lang="en-US" altLang="ko-KR" dirty="0" smtClean="0"/>
              <a:t> tin </a:t>
            </a:r>
            <a:r>
              <a:rPr lang="en-US" altLang="ko-KR" dirty="0" err="1" smtClean="0"/>
              <a:t>cá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nhân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89" name="Text Placeholder 29">
            <a:extLst>
              <a:ext uri="{FF2B5EF4-FFF2-40B4-BE49-F238E27FC236}">
                <a16:creationId xmlns:a16="http://schemas.microsoft.com/office/drawing/2014/main" id="{036EAD5E-F728-426D-865B-FFD4B4762660}"/>
              </a:ext>
            </a:extLst>
          </p:cNvPr>
          <p:cNvSpPr txBox="1">
            <a:spLocks/>
          </p:cNvSpPr>
          <p:nvPr/>
        </p:nvSpPr>
        <p:spPr>
          <a:xfrm>
            <a:off x="4247976" y="5069755"/>
            <a:ext cx="2614337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l</a:t>
            </a:r>
            <a:r>
              <a:rPr lang="en-US" dirty="0" err="1" smtClean="0"/>
              <a:t>ọc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x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5" name="Oval 4">
            <a:extLst>
              <a:ext uri="{FF2B5EF4-FFF2-40B4-BE49-F238E27FC236}">
                <a16:creationId xmlns:a16="http://schemas.microsoft.com/office/drawing/2014/main" id="{034D3887-F2CC-4ABF-B2CC-4C973D984D86}"/>
              </a:ext>
            </a:extLst>
          </p:cNvPr>
          <p:cNvSpPr/>
          <p:nvPr/>
        </p:nvSpPr>
        <p:spPr>
          <a:xfrm>
            <a:off x="4006203" y="1732097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97" name="Oval 18">
            <a:extLst>
              <a:ext uri="{FF2B5EF4-FFF2-40B4-BE49-F238E27FC236}">
                <a16:creationId xmlns:a16="http://schemas.microsoft.com/office/drawing/2014/main" id="{C5316071-172F-42AE-A310-69D62C5D0BAA}"/>
              </a:ext>
            </a:extLst>
          </p:cNvPr>
          <p:cNvSpPr/>
          <p:nvPr/>
        </p:nvSpPr>
        <p:spPr>
          <a:xfrm>
            <a:off x="6815237" y="1732097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1" name="Oval 20">
            <a:extLst>
              <a:ext uri="{FF2B5EF4-FFF2-40B4-BE49-F238E27FC236}">
                <a16:creationId xmlns:a16="http://schemas.microsoft.com/office/drawing/2014/main" id="{C13CCE55-8C7B-4C8F-BF74-8EBFD0545F24}"/>
              </a:ext>
            </a:extLst>
          </p:cNvPr>
          <p:cNvSpPr/>
          <p:nvPr/>
        </p:nvSpPr>
        <p:spPr>
          <a:xfrm>
            <a:off x="5151425" y="3940462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8B829E9F-3F52-42FD-B2C9-14992DCE9C65}"/>
              </a:ext>
            </a:extLst>
          </p:cNvPr>
          <p:cNvSpPr txBox="1">
            <a:spLocks/>
          </p:cNvSpPr>
          <p:nvPr/>
        </p:nvSpPr>
        <p:spPr>
          <a:xfrm>
            <a:off x="8902717" y="2936346"/>
            <a:ext cx="2196000" cy="303552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Theo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xóa,hủy</a:t>
            </a:r>
            <a:r>
              <a:rPr lang="en-US" dirty="0" smtClean="0"/>
              <a:t> (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)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endParaRPr lang="en-US" dirty="0"/>
          </a:p>
        </p:txBody>
      </p:sp>
      <p:sp>
        <p:nvSpPr>
          <p:cNvPr id="109" name="Text Placeholder 31">
            <a:extLst>
              <a:ext uri="{FF2B5EF4-FFF2-40B4-BE49-F238E27FC236}">
                <a16:creationId xmlns:a16="http://schemas.microsoft.com/office/drawing/2014/main" id="{E789B9DB-DB43-49AA-9EEB-212323AFB3AE}"/>
              </a:ext>
            </a:extLst>
          </p:cNvPr>
          <p:cNvSpPr txBox="1">
            <a:spLocks/>
          </p:cNvSpPr>
          <p:nvPr/>
        </p:nvSpPr>
        <p:spPr>
          <a:xfrm>
            <a:off x="7273732" y="5048540"/>
            <a:ext cx="2968332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ở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bây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</p:txBody>
      </p:sp>
      <p:sp>
        <p:nvSpPr>
          <p:cNvPr id="111" name="Oval 18">
            <a:extLst>
              <a:ext uri="{FF2B5EF4-FFF2-40B4-BE49-F238E27FC236}">
                <a16:creationId xmlns:a16="http://schemas.microsoft.com/office/drawing/2014/main" id="{43561C9B-6E88-4218-8661-CB86831A9A59}"/>
              </a:ext>
            </a:extLst>
          </p:cNvPr>
          <p:cNvSpPr/>
          <p:nvPr/>
        </p:nvSpPr>
        <p:spPr>
          <a:xfrm>
            <a:off x="9627840" y="1732411"/>
            <a:ext cx="754393" cy="754393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3" name="Oval 19">
            <a:extLst>
              <a:ext uri="{FF2B5EF4-FFF2-40B4-BE49-F238E27FC236}">
                <a16:creationId xmlns:a16="http://schemas.microsoft.com/office/drawing/2014/main" id="{E66949E6-5FAD-4721-9AB9-6B7E1A5D8D52}"/>
              </a:ext>
            </a:extLst>
          </p:cNvPr>
          <p:cNvSpPr/>
          <p:nvPr/>
        </p:nvSpPr>
        <p:spPr>
          <a:xfrm>
            <a:off x="8380703" y="3934701"/>
            <a:ext cx="754393" cy="754393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0DE00-DBB7-4127-95B7-BBF30106D2E6}"/>
              </a:ext>
            </a:extLst>
          </p:cNvPr>
          <p:cNvSpPr txBox="1"/>
          <p:nvPr/>
        </p:nvSpPr>
        <p:spPr>
          <a:xfrm>
            <a:off x="3648430" y="432160"/>
            <a:ext cx="27874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2.Chức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năng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9030" y="1057158"/>
            <a:ext cx="18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Client</a:t>
            </a:r>
            <a:endParaRPr lang="en-US" dirty="0"/>
          </a:p>
        </p:txBody>
      </p:sp>
      <p:pic>
        <p:nvPicPr>
          <p:cNvPr id="2054" name="Picture 6" descr="Using contextualised task lists to save tim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52" y="1902234"/>
            <a:ext cx="392961" cy="39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vg List Icon PNG Transparent Background, Free Download #1432 - FreeIcons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532" y="1930813"/>
            <a:ext cx="416370" cy="35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4A5CEAC9-5935-4038-B95B-872063D63EF1}"/>
              </a:ext>
            </a:extLst>
          </p:cNvPr>
          <p:cNvGrpSpPr/>
          <p:nvPr/>
        </p:nvGrpSpPr>
        <p:grpSpPr>
          <a:xfrm>
            <a:off x="88523" y="2303894"/>
            <a:ext cx="3415657" cy="3378922"/>
            <a:chOff x="3544388" y="1380450"/>
            <a:chExt cx="5477691" cy="547769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DA2CFF8-5EED-475C-B249-ED95512165FF}"/>
                </a:ext>
              </a:extLst>
            </p:cNvPr>
            <p:cNvGrpSpPr/>
            <p:nvPr/>
          </p:nvGrpSpPr>
          <p:grpSpPr>
            <a:xfrm flipH="1">
              <a:off x="4172545" y="2472415"/>
              <a:ext cx="4849534" cy="3982909"/>
              <a:chOff x="694037" y="1907584"/>
              <a:chExt cx="4600185" cy="377811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A8B46A9-F7D4-47ED-8EB5-9642130C42F6}"/>
                  </a:ext>
                </a:extLst>
              </p:cNvPr>
              <p:cNvGrpSpPr/>
              <p:nvPr/>
            </p:nvGrpSpPr>
            <p:grpSpPr>
              <a:xfrm>
                <a:off x="694037" y="1907584"/>
                <a:ext cx="4600185" cy="3778119"/>
                <a:chOff x="6317071" y="541239"/>
                <a:chExt cx="4600185" cy="3778119"/>
              </a:xfrm>
            </p:grpSpPr>
            <p:sp>
              <p:nvSpPr>
                <p:cNvPr id="88" name="Freeform: Shape 3">
                  <a:extLst>
                    <a:ext uri="{FF2B5EF4-FFF2-40B4-BE49-F238E27FC236}">
                      <a16:creationId xmlns:a16="http://schemas.microsoft.com/office/drawing/2014/main" id="{21E317F4-1ACC-43F0-AD60-D8159CA71F99}"/>
                    </a:ext>
                  </a:extLst>
                </p:cNvPr>
                <p:cNvSpPr/>
                <p:nvPr/>
              </p:nvSpPr>
              <p:spPr>
                <a:xfrm>
                  <a:off x="7792347" y="541239"/>
                  <a:ext cx="1769425" cy="2142119"/>
                </a:xfrm>
                <a:custGeom>
                  <a:avLst/>
                  <a:gdLst>
                    <a:gd name="connsiteX0" fmla="*/ 2660333 w 2715559"/>
                    <a:gd name="connsiteY0" fmla="*/ 1901649 h 3287536"/>
                    <a:gd name="connsiteX1" fmla="*/ 2655570 w 2715559"/>
                    <a:gd name="connsiteY1" fmla="*/ 1765441 h 3287536"/>
                    <a:gd name="connsiteX2" fmla="*/ 2713672 w 2715559"/>
                    <a:gd name="connsiteY2" fmla="*/ 1554939 h 3287536"/>
                    <a:gd name="connsiteX3" fmla="*/ 2673668 w 2715559"/>
                    <a:gd name="connsiteY3" fmla="*/ 1450164 h 3287536"/>
                    <a:gd name="connsiteX4" fmla="*/ 2648903 w 2715559"/>
                    <a:gd name="connsiteY4" fmla="*/ 1334911 h 3287536"/>
                    <a:gd name="connsiteX5" fmla="*/ 2655570 w 2715559"/>
                    <a:gd name="connsiteY5" fmla="*/ 1231089 h 3287536"/>
                    <a:gd name="connsiteX6" fmla="*/ 2480310 w 2715559"/>
                    <a:gd name="connsiteY6" fmla="*/ 1001536 h 3287536"/>
                    <a:gd name="connsiteX7" fmla="*/ 1182052 w 2715559"/>
                    <a:gd name="connsiteY7" fmla="*/ 964389 h 3287536"/>
                    <a:gd name="connsiteX8" fmla="*/ 886777 w 2715559"/>
                    <a:gd name="connsiteY8" fmla="*/ 993916 h 3287536"/>
                    <a:gd name="connsiteX9" fmla="*/ 865823 w 2715559"/>
                    <a:gd name="connsiteY9" fmla="*/ 979629 h 3287536"/>
                    <a:gd name="connsiteX10" fmla="*/ 901065 w 2715559"/>
                    <a:gd name="connsiteY10" fmla="*/ 824371 h 3287536"/>
                    <a:gd name="connsiteX11" fmla="*/ 973455 w 2715559"/>
                    <a:gd name="connsiteY11" fmla="*/ 680544 h 3287536"/>
                    <a:gd name="connsiteX12" fmla="*/ 973455 w 2715559"/>
                    <a:gd name="connsiteY12" fmla="*/ 680544 h 3287536"/>
                    <a:gd name="connsiteX13" fmla="*/ 985838 w 2715559"/>
                    <a:gd name="connsiteY13" fmla="*/ 133809 h 3287536"/>
                    <a:gd name="connsiteX14" fmla="*/ 1012508 w 2715559"/>
                    <a:gd name="connsiteY14" fmla="*/ 103329 h 3287536"/>
                    <a:gd name="connsiteX15" fmla="*/ 983933 w 2715559"/>
                    <a:gd name="connsiteY15" fmla="*/ 57609 h 3287536"/>
                    <a:gd name="connsiteX16" fmla="*/ 784860 w 2715559"/>
                    <a:gd name="connsiteY16" fmla="*/ 42369 h 3287536"/>
                    <a:gd name="connsiteX17" fmla="*/ 716280 w 2715559"/>
                    <a:gd name="connsiteY17" fmla="*/ 156669 h 3287536"/>
                    <a:gd name="connsiteX18" fmla="*/ 649605 w 2715559"/>
                    <a:gd name="connsiteY18" fmla="*/ 318594 h 3287536"/>
                    <a:gd name="connsiteX19" fmla="*/ 258127 w 2715559"/>
                    <a:gd name="connsiteY19" fmla="*/ 921526 h 3287536"/>
                    <a:gd name="connsiteX20" fmla="*/ 160020 w 2715559"/>
                    <a:gd name="connsiteY20" fmla="*/ 1078689 h 3287536"/>
                    <a:gd name="connsiteX21" fmla="*/ 40005 w 2715559"/>
                    <a:gd name="connsiteY21" fmla="*/ 1474929 h 3287536"/>
                    <a:gd name="connsiteX22" fmla="*/ 0 w 2715559"/>
                    <a:gd name="connsiteY22" fmla="*/ 1522554 h 3287536"/>
                    <a:gd name="connsiteX23" fmla="*/ 3810 w 2715559"/>
                    <a:gd name="connsiteY23" fmla="*/ 1534936 h 3287536"/>
                    <a:gd name="connsiteX24" fmla="*/ 303848 w 2715559"/>
                    <a:gd name="connsiteY24" fmla="*/ 2331226 h 3287536"/>
                    <a:gd name="connsiteX25" fmla="*/ 664845 w 2715559"/>
                    <a:gd name="connsiteY25" fmla="*/ 3287536 h 3287536"/>
                    <a:gd name="connsiteX26" fmla="*/ 701040 w 2715559"/>
                    <a:gd name="connsiteY26" fmla="*/ 3279916 h 3287536"/>
                    <a:gd name="connsiteX27" fmla="*/ 992505 w 2715559"/>
                    <a:gd name="connsiteY27" fmla="*/ 3169426 h 3287536"/>
                    <a:gd name="connsiteX28" fmla="*/ 1344930 w 2715559"/>
                    <a:gd name="connsiteY28" fmla="*/ 3009406 h 3287536"/>
                    <a:gd name="connsiteX29" fmla="*/ 2436495 w 2715559"/>
                    <a:gd name="connsiteY29" fmla="*/ 2568399 h 3287536"/>
                    <a:gd name="connsiteX30" fmla="*/ 2579370 w 2715559"/>
                    <a:gd name="connsiteY30" fmla="*/ 2518869 h 3287536"/>
                    <a:gd name="connsiteX31" fmla="*/ 2651760 w 2715559"/>
                    <a:gd name="connsiteY31" fmla="*/ 2436001 h 3287536"/>
                    <a:gd name="connsiteX32" fmla="*/ 2594610 w 2715559"/>
                    <a:gd name="connsiteY32" fmla="*/ 2215974 h 3287536"/>
                    <a:gd name="connsiteX33" fmla="*/ 2700338 w 2715559"/>
                    <a:gd name="connsiteY33" fmla="*/ 2056906 h 3287536"/>
                    <a:gd name="connsiteX34" fmla="*/ 2660333 w 2715559"/>
                    <a:gd name="connsiteY34" fmla="*/ 1901649 h 328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715559" h="3287536">
                      <a:moveTo>
                        <a:pt x="2660333" y="1901649"/>
                      </a:moveTo>
                      <a:cubicBezTo>
                        <a:pt x="2630805" y="1854024"/>
                        <a:pt x="2619375" y="1812114"/>
                        <a:pt x="2655570" y="1765441"/>
                      </a:cubicBezTo>
                      <a:cubicBezTo>
                        <a:pt x="2695575" y="1700671"/>
                        <a:pt x="2723197" y="1633044"/>
                        <a:pt x="2713672" y="1554939"/>
                      </a:cubicBezTo>
                      <a:cubicBezTo>
                        <a:pt x="2707005" y="1506361"/>
                        <a:pt x="2686050" y="1459689"/>
                        <a:pt x="2673668" y="1450164"/>
                      </a:cubicBezTo>
                      <a:cubicBezTo>
                        <a:pt x="2630805" y="1418731"/>
                        <a:pt x="2627947" y="1379679"/>
                        <a:pt x="2648903" y="1334911"/>
                      </a:cubicBezTo>
                      <a:cubicBezTo>
                        <a:pt x="2663190" y="1310146"/>
                        <a:pt x="2662238" y="1257759"/>
                        <a:pt x="2655570" y="1231089"/>
                      </a:cubicBezTo>
                      <a:cubicBezTo>
                        <a:pt x="2627947" y="1131076"/>
                        <a:pt x="2575560" y="1050114"/>
                        <a:pt x="2480310" y="1001536"/>
                      </a:cubicBezTo>
                      <a:cubicBezTo>
                        <a:pt x="2211705" y="870091"/>
                        <a:pt x="1816418" y="870091"/>
                        <a:pt x="1182052" y="964389"/>
                      </a:cubicBezTo>
                      <a:cubicBezTo>
                        <a:pt x="1154430" y="977724"/>
                        <a:pt x="998220" y="981534"/>
                        <a:pt x="886777" y="993916"/>
                      </a:cubicBezTo>
                      <a:cubicBezTo>
                        <a:pt x="867727" y="995821"/>
                        <a:pt x="863918" y="996774"/>
                        <a:pt x="865823" y="979629"/>
                      </a:cubicBezTo>
                      <a:cubicBezTo>
                        <a:pt x="871538" y="927241"/>
                        <a:pt x="869633" y="873901"/>
                        <a:pt x="901065" y="824371"/>
                      </a:cubicBezTo>
                      <a:cubicBezTo>
                        <a:pt x="929640" y="779604"/>
                        <a:pt x="949643" y="729121"/>
                        <a:pt x="973455" y="680544"/>
                      </a:cubicBezTo>
                      <a:cubicBezTo>
                        <a:pt x="973455" y="680544"/>
                        <a:pt x="973455" y="680544"/>
                        <a:pt x="973455" y="680544"/>
                      </a:cubicBezTo>
                      <a:cubicBezTo>
                        <a:pt x="978218" y="498616"/>
                        <a:pt x="982027" y="315736"/>
                        <a:pt x="985838" y="133809"/>
                      </a:cubicBezTo>
                      <a:cubicBezTo>
                        <a:pt x="985838" y="112854"/>
                        <a:pt x="990600" y="101424"/>
                        <a:pt x="1012508" y="103329"/>
                      </a:cubicBezTo>
                      <a:cubicBezTo>
                        <a:pt x="1002983" y="88089"/>
                        <a:pt x="995363" y="71896"/>
                        <a:pt x="983933" y="57609"/>
                      </a:cubicBezTo>
                      <a:cubicBezTo>
                        <a:pt x="929640" y="-12876"/>
                        <a:pt x="848677" y="-19544"/>
                        <a:pt x="784860" y="42369"/>
                      </a:cubicBezTo>
                      <a:cubicBezTo>
                        <a:pt x="751523" y="74754"/>
                        <a:pt x="729615" y="112854"/>
                        <a:pt x="716280" y="156669"/>
                      </a:cubicBezTo>
                      <a:cubicBezTo>
                        <a:pt x="698183" y="211914"/>
                        <a:pt x="681990" y="269064"/>
                        <a:pt x="649605" y="318594"/>
                      </a:cubicBezTo>
                      <a:cubicBezTo>
                        <a:pt x="519113" y="519571"/>
                        <a:pt x="387667" y="719596"/>
                        <a:pt x="258127" y="921526"/>
                      </a:cubicBezTo>
                      <a:cubicBezTo>
                        <a:pt x="224790" y="972961"/>
                        <a:pt x="182880" y="1020586"/>
                        <a:pt x="160020" y="1078689"/>
                      </a:cubicBezTo>
                      <a:cubicBezTo>
                        <a:pt x="109538" y="1207276"/>
                        <a:pt x="78105" y="1342531"/>
                        <a:pt x="40005" y="1474929"/>
                      </a:cubicBezTo>
                      <a:cubicBezTo>
                        <a:pt x="33338" y="1497789"/>
                        <a:pt x="26670" y="1517791"/>
                        <a:pt x="0" y="1522554"/>
                      </a:cubicBezTo>
                      <a:cubicBezTo>
                        <a:pt x="953" y="1526364"/>
                        <a:pt x="1905" y="1531126"/>
                        <a:pt x="3810" y="1534936"/>
                      </a:cubicBezTo>
                      <a:cubicBezTo>
                        <a:pt x="103823" y="1800684"/>
                        <a:pt x="203835" y="2065479"/>
                        <a:pt x="303848" y="2331226"/>
                      </a:cubicBezTo>
                      <a:cubicBezTo>
                        <a:pt x="423863" y="2650314"/>
                        <a:pt x="544830" y="2968449"/>
                        <a:pt x="664845" y="3287536"/>
                      </a:cubicBezTo>
                      <a:cubicBezTo>
                        <a:pt x="677227" y="3284679"/>
                        <a:pt x="688658" y="3282774"/>
                        <a:pt x="701040" y="3279916"/>
                      </a:cubicBezTo>
                      <a:cubicBezTo>
                        <a:pt x="801052" y="3250389"/>
                        <a:pt x="896302" y="3208479"/>
                        <a:pt x="992505" y="3169426"/>
                      </a:cubicBezTo>
                      <a:cubicBezTo>
                        <a:pt x="1109663" y="3121801"/>
                        <a:pt x="1229677" y="3062746"/>
                        <a:pt x="1344930" y="3009406"/>
                      </a:cubicBezTo>
                      <a:cubicBezTo>
                        <a:pt x="1480185" y="2930349"/>
                        <a:pt x="2380298" y="2584591"/>
                        <a:pt x="2436495" y="2568399"/>
                      </a:cubicBezTo>
                      <a:cubicBezTo>
                        <a:pt x="2484120" y="2551254"/>
                        <a:pt x="2536508" y="2534109"/>
                        <a:pt x="2579370" y="2518869"/>
                      </a:cubicBezTo>
                      <a:cubicBezTo>
                        <a:pt x="2617470" y="2505534"/>
                        <a:pt x="2642235" y="2476959"/>
                        <a:pt x="2651760" y="2436001"/>
                      </a:cubicBezTo>
                      <a:cubicBezTo>
                        <a:pt x="2670810" y="2353134"/>
                        <a:pt x="2670810" y="2275029"/>
                        <a:pt x="2594610" y="2215974"/>
                      </a:cubicBezTo>
                      <a:cubicBezTo>
                        <a:pt x="2682240" y="2173111"/>
                        <a:pt x="2707958" y="2135964"/>
                        <a:pt x="2700338" y="2056906"/>
                      </a:cubicBezTo>
                      <a:cubicBezTo>
                        <a:pt x="2696528" y="2003566"/>
                        <a:pt x="2688908" y="1947369"/>
                        <a:pt x="2660333" y="1901649"/>
                      </a:cubicBezTo>
                      <a:close/>
                    </a:path>
                  </a:pathLst>
                </a:custGeom>
                <a:solidFill>
                  <a:srgbClr val="FD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4">
                  <a:extLst>
                    <a:ext uri="{FF2B5EF4-FFF2-40B4-BE49-F238E27FC236}">
                      <a16:creationId xmlns:a16="http://schemas.microsoft.com/office/drawing/2014/main" id="{E46E65DC-2E7C-43E1-AA2D-476C7A2D7110}"/>
                    </a:ext>
                  </a:extLst>
                </p:cNvPr>
                <p:cNvSpPr/>
                <p:nvPr/>
              </p:nvSpPr>
              <p:spPr>
                <a:xfrm>
                  <a:off x="8393113" y="600488"/>
                  <a:ext cx="1045795" cy="1919653"/>
                </a:xfrm>
                <a:custGeom>
                  <a:avLst/>
                  <a:gdLst>
                    <a:gd name="connsiteX0" fmla="*/ 1460199 w 1604995"/>
                    <a:gd name="connsiteY0" fmla="*/ 2946099 h 2946115"/>
                    <a:gd name="connsiteX1" fmla="*/ 92409 w 1604995"/>
                    <a:gd name="connsiteY1" fmla="*/ 2921334 h 2946115"/>
                    <a:gd name="connsiteX2" fmla="*/ 16 w 1604995"/>
                    <a:gd name="connsiteY2" fmla="*/ 2825131 h 2946115"/>
                    <a:gd name="connsiteX3" fmla="*/ 48594 w 1604995"/>
                    <a:gd name="connsiteY3" fmla="*/ 92409 h 2946115"/>
                    <a:gd name="connsiteX4" fmla="*/ 144796 w 1604995"/>
                    <a:gd name="connsiteY4" fmla="*/ 16 h 2946115"/>
                    <a:gd name="connsiteX5" fmla="*/ 1512586 w 1604995"/>
                    <a:gd name="connsiteY5" fmla="*/ 24781 h 2946115"/>
                    <a:gd name="connsiteX6" fmla="*/ 1604979 w 1604995"/>
                    <a:gd name="connsiteY6" fmla="*/ 120984 h 2946115"/>
                    <a:gd name="connsiteX7" fmla="*/ 1555449 w 1604995"/>
                    <a:gd name="connsiteY7" fmla="*/ 2853706 h 2946115"/>
                    <a:gd name="connsiteX8" fmla="*/ 1460199 w 1604995"/>
                    <a:gd name="connsiteY8" fmla="*/ 2946099 h 2946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995" h="2946115">
                      <a:moveTo>
                        <a:pt x="1460199" y="2946099"/>
                      </a:moveTo>
                      <a:lnTo>
                        <a:pt x="92409" y="2921334"/>
                      </a:lnTo>
                      <a:cubicBezTo>
                        <a:pt x="40021" y="2920381"/>
                        <a:pt x="-936" y="2877519"/>
                        <a:pt x="16" y="2825131"/>
                      </a:cubicBezTo>
                      <a:lnTo>
                        <a:pt x="48594" y="92409"/>
                      </a:lnTo>
                      <a:cubicBezTo>
                        <a:pt x="49546" y="40021"/>
                        <a:pt x="92409" y="-936"/>
                        <a:pt x="144796" y="16"/>
                      </a:cubicBezTo>
                      <a:lnTo>
                        <a:pt x="1512586" y="24781"/>
                      </a:lnTo>
                      <a:cubicBezTo>
                        <a:pt x="1564974" y="25734"/>
                        <a:pt x="1605931" y="68596"/>
                        <a:pt x="1604979" y="120984"/>
                      </a:cubicBezTo>
                      <a:lnTo>
                        <a:pt x="1555449" y="2853706"/>
                      </a:lnTo>
                      <a:cubicBezTo>
                        <a:pt x="1554496" y="2906094"/>
                        <a:pt x="1511634" y="2947051"/>
                        <a:pt x="1460199" y="29460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2" name="Freeform: Shape 5">
                  <a:extLst>
                    <a:ext uri="{FF2B5EF4-FFF2-40B4-BE49-F238E27FC236}">
                      <a16:creationId xmlns:a16="http://schemas.microsoft.com/office/drawing/2014/main" id="{CD546D4A-6991-4A25-A5ED-4469B01E8B33}"/>
                    </a:ext>
                  </a:extLst>
                </p:cNvPr>
                <p:cNvSpPr/>
                <p:nvPr/>
              </p:nvSpPr>
              <p:spPr>
                <a:xfrm>
                  <a:off x="8458911" y="789793"/>
                  <a:ext cx="909854" cy="1477737"/>
                </a:xfrm>
                <a:custGeom>
                  <a:avLst/>
                  <a:gdLst>
                    <a:gd name="connsiteX0" fmla="*/ 1320165 w 1396365"/>
                    <a:gd name="connsiteY0" fmla="*/ 2267903 h 2267902"/>
                    <a:gd name="connsiteX1" fmla="*/ 36195 w 1396365"/>
                    <a:gd name="connsiteY1" fmla="*/ 2245043 h 2267902"/>
                    <a:gd name="connsiteX2" fmla="*/ 0 w 1396365"/>
                    <a:gd name="connsiteY2" fmla="*/ 2207895 h 2267902"/>
                    <a:gd name="connsiteX3" fmla="*/ 39053 w 1396365"/>
                    <a:gd name="connsiteY3" fmla="*/ 36195 h 2267902"/>
                    <a:gd name="connsiteX4" fmla="*/ 76200 w 1396365"/>
                    <a:gd name="connsiteY4" fmla="*/ 0 h 2267902"/>
                    <a:gd name="connsiteX5" fmla="*/ 1360170 w 1396365"/>
                    <a:gd name="connsiteY5" fmla="*/ 22860 h 2267902"/>
                    <a:gd name="connsiteX6" fmla="*/ 1396365 w 1396365"/>
                    <a:gd name="connsiteY6" fmla="*/ 60007 h 2267902"/>
                    <a:gd name="connsiteX7" fmla="*/ 1357313 w 1396365"/>
                    <a:gd name="connsiteY7" fmla="*/ 2231708 h 2267902"/>
                    <a:gd name="connsiteX8" fmla="*/ 1320165 w 1396365"/>
                    <a:gd name="connsiteY8" fmla="*/ 2267903 h 2267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6365" h="2267902">
                      <a:moveTo>
                        <a:pt x="1320165" y="2267903"/>
                      </a:moveTo>
                      <a:lnTo>
                        <a:pt x="36195" y="2245043"/>
                      </a:lnTo>
                      <a:cubicBezTo>
                        <a:pt x="16192" y="2245043"/>
                        <a:pt x="0" y="2227897"/>
                        <a:pt x="0" y="2207895"/>
                      </a:cubicBezTo>
                      <a:lnTo>
                        <a:pt x="39053" y="36195"/>
                      </a:lnTo>
                      <a:cubicBezTo>
                        <a:pt x="39053" y="16192"/>
                        <a:pt x="56197" y="0"/>
                        <a:pt x="76200" y="0"/>
                      </a:cubicBezTo>
                      <a:lnTo>
                        <a:pt x="1360170" y="22860"/>
                      </a:lnTo>
                      <a:cubicBezTo>
                        <a:pt x="1380173" y="22860"/>
                        <a:pt x="1396365" y="40005"/>
                        <a:pt x="1396365" y="60007"/>
                      </a:cubicBezTo>
                      <a:lnTo>
                        <a:pt x="1357313" y="2231708"/>
                      </a:lnTo>
                      <a:cubicBezTo>
                        <a:pt x="1356360" y="2251710"/>
                        <a:pt x="1340167" y="2267903"/>
                        <a:pt x="1320165" y="2267903"/>
                      </a:cubicBezTo>
                      <a:close/>
                    </a:path>
                  </a:pathLst>
                </a:custGeom>
                <a:solidFill>
                  <a:srgbClr val="CDFEF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6">
                  <a:extLst>
                    <a:ext uri="{FF2B5EF4-FFF2-40B4-BE49-F238E27FC236}">
                      <a16:creationId xmlns:a16="http://schemas.microsoft.com/office/drawing/2014/main" id="{C5349293-946B-4891-B737-9A4467D06E49}"/>
                    </a:ext>
                  </a:extLst>
                </p:cNvPr>
                <p:cNvSpPr/>
                <p:nvPr/>
              </p:nvSpPr>
              <p:spPr>
                <a:xfrm>
                  <a:off x="6317071" y="1517968"/>
                  <a:ext cx="1940714" cy="1844831"/>
                </a:xfrm>
                <a:custGeom>
                  <a:avLst/>
                  <a:gdLst>
                    <a:gd name="connsiteX0" fmla="*/ 2219357 w 2978438"/>
                    <a:gd name="connsiteY0" fmla="*/ 5459 h 2831285"/>
                    <a:gd name="connsiteX1" fmla="*/ 2265077 w 2978438"/>
                    <a:gd name="connsiteY1" fmla="*/ 24509 h 2831285"/>
                    <a:gd name="connsiteX2" fmla="*/ 2973737 w 2978438"/>
                    <a:gd name="connsiteY2" fmla="*/ 1905696 h 2831285"/>
                    <a:gd name="connsiteX3" fmla="*/ 2957544 w 2978438"/>
                    <a:gd name="connsiteY3" fmla="*/ 1943796 h 2831285"/>
                    <a:gd name="connsiteX4" fmla="*/ 627729 w 2978438"/>
                    <a:gd name="connsiteY4" fmla="*/ 2822954 h 2831285"/>
                    <a:gd name="connsiteX5" fmla="*/ 588677 w 2978438"/>
                    <a:gd name="connsiteY5" fmla="*/ 2828669 h 2831285"/>
                    <a:gd name="connsiteX6" fmla="*/ 361029 w 2978438"/>
                    <a:gd name="connsiteY6" fmla="*/ 2400996 h 2831285"/>
                    <a:gd name="connsiteX7" fmla="*/ 126714 w 2978438"/>
                    <a:gd name="connsiteY7" fmla="*/ 1732341 h 2831285"/>
                    <a:gd name="connsiteX8" fmla="*/ 36226 w 2978438"/>
                    <a:gd name="connsiteY8" fmla="*/ 1268474 h 2831285"/>
                    <a:gd name="connsiteX9" fmla="*/ 31 w 2978438"/>
                    <a:gd name="connsiteY9" fmla="*/ 826514 h 2831285"/>
                    <a:gd name="connsiteX10" fmla="*/ 7651 w 2978438"/>
                    <a:gd name="connsiteY10" fmla="*/ 794129 h 2831285"/>
                    <a:gd name="connsiteX11" fmla="*/ 40989 w 2978438"/>
                    <a:gd name="connsiteY11" fmla="*/ 773173 h 2831285"/>
                    <a:gd name="connsiteX12" fmla="*/ 2219357 w 2978438"/>
                    <a:gd name="connsiteY12" fmla="*/ 5459 h 2831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78438" h="2831285">
                      <a:moveTo>
                        <a:pt x="2219357" y="5459"/>
                      </a:moveTo>
                      <a:cubicBezTo>
                        <a:pt x="2244122" y="-4066"/>
                        <a:pt x="2258409" y="-3114"/>
                        <a:pt x="2265077" y="24509"/>
                      </a:cubicBezTo>
                      <a:cubicBezTo>
                        <a:pt x="2275554" y="32129"/>
                        <a:pt x="2957544" y="1867596"/>
                        <a:pt x="2973737" y="1905696"/>
                      </a:cubicBezTo>
                      <a:cubicBezTo>
                        <a:pt x="2982309" y="1926651"/>
                        <a:pt x="2980404" y="1935224"/>
                        <a:pt x="2957544" y="1943796"/>
                      </a:cubicBezTo>
                      <a:cubicBezTo>
                        <a:pt x="2807049" y="1998089"/>
                        <a:pt x="850614" y="2742944"/>
                        <a:pt x="627729" y="2822954"/>
                      </a:cubicBezTo>
                      <a:cubicBezTo>
                        <a:pt x="615347" y="2827716"/>
                        <a:pt x="602964" y="2835336"/>
                        <a:pt x="588677" y="2828669"/>
                      </a:cubicBezTo>
                      <a:cubicBezTo>
                        <a:pt x="504857" y="2690556"/>
                        <a:pt x="427704" y="2548634"/>
                        <a:pt x="361029" y="2400996"/>
                      </a:cubicBezTo>
                      <a:cubicBezTo>
                        <a:pt x="263874" y="2184779"/>
                        <a:pt x="184816" y="1962846"/>
                        <a:pt x="126714" y="1732341"/>
                      </a:cubicBezTo>
                      <a:cubicBezTo>
                        <a:pt x="87661" y="1578989"/>
                        <a:pt x="57181" y="1423731"/>
                        <a:pt x="36226" y="1268474"/>
                      </a:cubicBezTo>
                      <a:cubicBezTo>
                        <a:pt x="20986" y="1158936"/>
                        <a:pt x="31" y="863661"/>
                        <a:pt x="31" y="826514"/>
                      </a:cubicBezTo>
                      <a:cubicBezTo>
                        <a:pt x="31" y="815084"/>
                        <a:pt x="-921" y="803654"/>
                        <a:pt x="7651" y="794129"/>
                      </a:cubicBezTo>
                      <a:cubicBezTo>
                        <a:pt x="14319" y="779841"/>
                        <a:pt x="28606" y="777936"/>
                        <a:pt x="40989" y="773173"/>
                      </a:cubicBezTo>
                      <a:cubicBezTo>
                        <a:pt x="314357" y="675066"/>
                        <a:pt x="2105057" y="48321"/>
                        <a:pt x="2219357" y="5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7">
                  <a:extLst>
                    <a:ext uri="{FF2B5EF4-FFF2-40B4-BE49-F238E27FC236}">
                      <a16:creationId xmlns:a16="http://schemas.microsoft.com/office/drawing/2014/main" id="{41DFACA1-E795-4DF0-8C9A-824C3D146613}"/>
                    </a:ext>
                  </a:extLst>
                </p:cNvPr>
                <p:cNvSpPr/>
                <p:nvPr/>
              </p:nvSpPr>
              <p:spPr>
                <a:xfrm>
                  <a:off x="9780807" y="3331581"/>
                  <a:ext cx="1136449" cy="987777"/>
                </a:xfrm>
                <a:custGeom>
                  <a:avLst/>
                  <a:gdLst>
                    <a:gd name="connsiteX0" fmla="*/ 603980 w 1744122"/>
                    <a:gd name="connsiteY0" fmla="*/ 1515955 h 1515954"/>
                    <a:gd name="connsiteX1" fmla="*/ 18193 w 1744122"/>
                    <a:gd name="connsiteY1" fmla="*/ 836822 h 1515954"/>
                    <a:gd name="connsiteX2" fmla="*/ 24860 w 1744122"/>
                    <a:gd name="connsiteY2" fmla="*/ 774910 h 1515954"/>
                    <a:gd name="connsiteX3" fmla="*/ 1165003 w 1744122"/>
                    <a:gd name="connsiteY3" fmla="*/ 8147 h 1515954"/>
                    <a:gd name="connsiteX4" fmla="*/ 1203103 w 1744122"/>
                    <a:gd name="connsiteY4" fmla="*/ 11958 h 1515954"/>
                    <a:gd name="connsiteX5" fmla="*/ 1744123 w 1744122"/>
                    <a:gd name="connsiteY5" fmla="*/ 619652 h 1515954"/>
                    <a:gd name="connsiteX6" fmla="*/ 1651730 w 1744122"/>
                    <a:gd name="connsiteY6" fmla="*/ 733000 h 1515954"/>
                    <a:gd name="connsiteX7" fmla="*/ 684943 w 1744122"/>
                    <a:gd name="connsiteY7" fmla="*/ 1478808 h 1515954"/>
                    <a:gd name="connsiteX8" fmla="*/ 603980 w 1744122"/>
                    <a:gd name="connsiteY8" fmla="*/ 1515955 h 15159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44122" h="1515954">
                      <a:moveTo>
                        <a:pt x="603980" y="1515955"/>
                      </a:moveTo>
                      <a:cubicBezTo>
                        <a:pt x="458248" y="1343552"/>
                        <a:pt x="53435" y="876827"/>
                        <a:pt x="18193" y="836822"/>
                      </a:cubicBezTo>
                      <a:cubicBezTo>
                        <a:pt x="-7525" y="807295"/>
                        <a:pt x="-6572" y="797770"/>
                        <a:pt x="24860" y="774910"/>
                      </a:cubicBezTo>
                      <a:cubicBezTo>
                        <a:pt x="86773" y="728238"/>
                        <a:pt x="1084993" y="63392"/>
                        <a:pt x="1165003" y="8147"/>
                      </a:cubicBezTo>
                      <a:cubicBezTo>
                        <a:pt x="1181195" y="-3283"/>
                        <a:pt x="1188816" y="-3283"/>
                        <a:pt x="1203103" y="11958"/>
                      </a:cubicBezTo>
                      <a:cubicBezTo>
                        <a:pt x="1383125" y="214840"/>
                        <a:pt x="1564100" y="416770"/>
                        <a:pt x="1744123" y="619652"/>
                      </a:cubicBezTo>
                      <a:cubicBezTo>
                        <a:pt x="1724120" y="666325"/>
                        <a:pt x="1685068" y="698710"/>
                        <a:pt x="1651730" y="733000"/>
                      </a:cubicBezTo>
                      <a:cubicBezTo>
                        <a:pt x="1365028" y="1027322"/>
                        <a:pt x="1044988" y="1278783"/>
                        <a:pt x="684943" y="1478808"/>
                      </a:cubicBezTo>
                      <a:cubicBezTo>
                        <a:pt x="659225" y="1492142"/>
                        <a:pt x="634460" y="1510240"/>
                        <a:pt x="603980" y="15159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8">
                  <a:extLst>
                    <a:ext uri="{FF2B5EF4-FFF2-40B4-BE49-F238E27FC236}">
                      <a16:creationId xmlns:a16="http://schemas.microsoft.com/office/drawing/2014/main" id="{97D07245-C1D6-4739-B371-A857EA2D488D}"/>
                    </a:ext>
                  </a:extLst>
                </p:cNvPr>
                <p:cNvSpPr/>
                <p:nvPr/>
              </p:nvSpPr>
              <p:spPr>
                <a:xfrm>
                  <a:off x="9074897" y="1948024"/>
                  <a:ext cx="1306749" cy="1894064"/>
                </a:xfrm>
                <a:custGeom>
                  <a:avLst/>
                  <a:gdLst>
                    <a:gd name="connsiteX0" fmla="*/ 2005485 w 2005484"/>
                    <a:gd name="connsiteY0" fmla="*/ 2294387 h 2906844"/>
                    <a:gd name="connsiteX1" fmla="*/ 1502564 w 2005484"/>
                    <a:gd name="connsiteY1" fmla="*/ 2638239 h 2906844"/>
                    <a:gd name="connsiteX2" fmla="*/ 1095847 w 2005484"/>
                    <a:gd name="connsiteY2" fmla="*/ 2906845 h 2906844"/>
                    <a:gd name="connsiteX3" fmla="*/ 725324 w 2005484"/>
                    <a:gd name="connsiteY3" fmla="*/ 2624904 h 2906844"/>
                    <a:gd name="connsiteX4" fmla="*/ 351944 w 2005484"/>
                    <a:gd name="connsiteY4" fmla="*/ 2177229 h 2906844"/>
                    <a:gd name="connsiteX5" fmla="*/ 249074 w 2005484"/>
                    <a:gd name="connsiteY5" fmla="*/ 2015304 h 2906844"/>
                    <a:gd name="connsiteX6" fmla="*/ 227167 w 2005484"/>
                    <a:gd name="connsiteY6" fmla="*/ 1910529 h 2906844"/>
                    <a:gd name="connsiteX7" fmla="*/ 220499 w 2005484"/>
                    <a:gd name="connsiteY7" fmla="*/ 1660974 h 2906844"/>
                    <a:gd name="connsiteX8" fmla="*/ 201449 w 2005484"/>
                    <a:gd name="connsiteY8" fmla="*/ 1409514 h 2906844"/>
                    <a:gd name="connsiteX9" fmla="*/ 320512 w 2005484"/>
                    <a:gd name="connsiteY9" fmla="*/ 1135194 h 2906844"/>
                    <a:gd name="connsiteX10" fmla="*/ 329084 w 2005484"/>
                    <a:gd name="connsiteY10" fmla="*/ 1108524 h 2906844"/>
                    <a:gd name="connsiteX11" fmla="*/ 238597 w 2005484"/>
                    <a:gd name="connsiteY11" fmla="*/ 865637 h 2906844"/>
                    <a:gd name="connsiteX12" fmla="*/ 210974 w 2005484"/>
                    <a:gd name="connsiteY12" fmla="*/ 813249 h 2906844"/>
                    <a:gd name="connsiteX13" fmla="*/ 88102 w 2005484"/>
                    <a:gd name="connsiteY13" fmla="*/ 479874 h 2906844"/>
                    <a:gd name="connsiteX14" fmla="*/ 12855 w 2005484"/>
                    <a:gd name="connsiteY14" fmla="*/ 237939 h 2906844"/>
                    <a:gd name="connsiteX15" fmla="*/ 472 w 2005484"/>
                    <a:gd name="connsiteY15" fmla="*/ 117924 h 2906844"/>
                    <a:gd name="connsiteX16" fmla="*/ 108105 w 2005484"/>
                    <a:gd name="connsiteY16" fmla="*/ 3624 h 2906844"/>
                    <a:gd name="connsiteX17" fmla="*/ 188114 w 2005484"/>
                    <a:gd name="connsiteY17" fmla="*/ 767 h 2906844"/>
                    <a:gd name="connsiteX18" fmla="*/ 284317 w 2005484"/>
                    <a:gd name="connsiteY18" fmla="*/ 69347 h 2906844"/>
                    <a:gd name="connsiteX19" fmla="*/ 410999 w 2005484"/>
                    <a:gd name="connsiteY19" fmla="*/ 318902 h 2906844"/>
                    <a:gd name="connsiteX20" fmla="*/ 474817 w 2005484"/>
                    <a:gd name="connsiteY20" fmla="*/ 467492 h 2906844"/>
                    <a:gd name="connsiteX21" fmla="*/ 664364 w 2005484"/>
                    <a:gd name="connsiteY21" fmla="*/ 835157 h 2906844"/>
                    <a:gd name="connsiteX22" fmla="*/ 689130 w 2005484"/>
                    <a:gd name="connsiteY22" fmla="*/ 841824 h 2906844"/>
                    <a:gd name="connsiteX23" fmla="*/ 758662 w 2005484"/>
                    <a:gd name="connsiteY23" fmla="*/ 815154 h 2906844"/>
                    <a:gd name="connsiteX24" fmla="*/ 940589 w 2005484"/>
                    <a:gd name="connsiteY24" fmla="*/ 830394 h 2906844"/>
                    <a:gd name="connsiteX25" fmla="*/ 987262 w 2005484"/>
                    <a:gd name="connsiteY25" fmla="*/ 857064 h 2906844"/>
                    <a:gd name="connsiteX26" fmla="*/ 1163474 w 2005484"/>
                    <a:gd name="connsiteY26" fmla="*/ 918024 h 2906844"/>
                    <a:gd name="connsiteX27" fmla="*/ 1332067 w 2005484"/>
                    <a:gd name="connsiteY27" fmla="*/ 979937 h 2906844"/>
                    <a:gd name="connsiteX28" fmla="*/ 1627342 w 2005484"/>
                    <a:gd name="connsiteY28" fmla="*/ 1078997 h 2906844"/>
                    <a:gd name="connsiteX29" fmla="*/ 1854037 w 2005484"/>
                    <a:gd name="connsiteY29" fmla="*/ 1292357 h 2906844"/>
                    <a:gd name="connsiteX30" fmla="*/ 1879755 w 2005484"/>
                    <a:gd name="connsiteY30" fmla="*/ 1525719 h 2906844"/>
                    <a:gd name="connsiteX31" fmla="*/ 1927380 w 2005484"/>
                    <a:gd name="connsiteY31" fmla="*/ 2072454 h 2906844"/>
                    <a:gd name="connsiteX32" fmla="*/ 2005485 w 2005484"/>
                    <a:gd name="connsiteY32" fmla="*/ 2294387 h 2906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05484" h="2906844">
                      <a:moveTo>
                        <a:pt x="2005485" y="2294387"/>
                      </a:moveTo>
                      <a:cubicBezTo>
                        <a:pt x="1837844" y="2408687"/>
                        <a:pt x="1670205" y="2523939"/>
                        <a:pt x="1502564" y="2638239"/>
                      </a:cubicBezTo>
                      <a:cubicBezTo>
                        <a:pt x="1371119" y="2727775"/>
                        <a:pt x="1229197" y="2818262"/>
                        <a:pt x="1095847" y="2906845"/>
                      </a:cubicBezTo>
                      <a:cubicBezTo>
                        <a:pt x="1025362" y="2854457"/>
                        <a:pt x="855817" y="2739204"/>
                        <a:pt x="725324" y="2624904"/>
                      </a:cubicBezTo>
                      <a:cubicBezTo>
                        <a:pt x="577687" y="2495364"/>
                        <a:pt x="465292" y="2336297"/>
                        <a:pt x="351944" y="2177229"/>
                      </a:cubicBezTo>
                      <a:cubicBezTo>
                        <a:pt x="314797" y="2124842"/>
                        <a:pt x="271934" y="2076264"/>
                        <a:pt x="249074" y="2015304"/>
                      </a:cubicBezTo>
                      <a:cubicBezTo>
                        <a:pt x="235739" y="1981014"/>
                        <a:pt x="229072" y="1945772"/>
                        <a:pt x="227167" y="1910529"/>
                      </a:cubicBezTo>
                      <a:cubicBezTo>
                        <a:pt x="223357" y="1827662"/>
                        <a:pt x="224309" y="1743842"/>
                        <a:pt x="220499" y="1660974"/>
                      </a:cubicBezTo>
                      <a:cubicBezTo>
                        <a:pt x="216689" y="1577154"/>
                        <a:pt x="209069" y="1493334"/>
                        <a:pt x="201449" y="1409514"/>
                      </a:cubicBezTo>
                      <a:cubicBezTo>
                        <a:pt x="191924" y="1296167"/>
                        <a:pt x="209069" y="1195202"/>
                        <a:pt x="320512" y="1135194"/>
                      </a:cubicBezTo>
                      <a:cubicBezTo>
                        <a:pt x="332894" y="1128527"/>
                        <a:pt x="334799" y="1121859"/>
                        <a:pt x="329084" y="1108524"/>
                      </a:cubicBezTo>
                      <a:cubicBezTo>
                        <a:pt x="298605" y="1027562"/>
                        <a:pt x="268124" y="946599"/>
                        <a:pt x="238597" y="865637"/>
                      </a:cubicBezTo>
                      <a:cubicBezTo>
                        <a:pt x="221452" y="852302"/>
                        <a:pt x="217642" y="831347"/>
                        <a:pt x="210974" y="813249"/>
                      </a:cubicBezTo>
                      <a:cubicBezTo>
                        <a:pt x="170017" y="701807"/>
                        <a:pt x="129059" y="591317"/>
                        <a:pt x="88102" y="479874"/>
                      </a:cubicBezTo>
                      <a:cubicBezTo>
                        <a:pt x="62384" y="399864"/>
                        <a:pt x="34762" y="319854"/>
                        <a:pt x="12855" y="237939"/>
                      </a:cubicBezTo>
                      <a:cubicBezTo>
                        <a:pt x="2377" y="198887"/>
                        <a:pt x="-1433" y="157929"/>
                        <a:pt x="472" y="117924"/>
                      </a:cubicBezTo>
                      <a:cubicBezTo>
                        <a:pt x="4282" y="55059"/>
                        <a:pt x="45239" y="10292"/>
                        <a:pt x="108105" y="3624"/>
                      </a:cubicBezTo>
                      <a:cubicBezTo>
                        <a:pt x="134774" y="767"/>
                        <a:pt x="161444" y="-1138"/>
                        <a:pt x="188114" y="767"/>
                      </a:cubicBezTo>
                      <a:cubicBezTo>
                        <a:pt x="236692" y="3624"/>
                        <a:pt x="263362" y="30294"/>
                        <a:pt x="284317" y="69347"/>
                      </a:cubicBezTo>
                      <a:cubicBezTo>
                        <a:pt x="329084" y="151262"/>
                        <a:pt x="370994" y="235082"/>
                        <a:pt x="410999" y="318902"/>
                      </a:cubicBezTo>
                      <a:cubicBezTo>
                        <a:pt x="428144" y="370337"/>
                        <a:pt x="463387" y="413199"/>
                        <a:pt x="474817" y="467492"/>
                      </a:cubicBezTo>
                      <a:cubicBezTo>
                        <a:pt x="527205" y="596079"/>
                        <a:pt x="601499" y="713237"/>
                        <a:pt x="664364" y="835157"/>
                      </a:cubicBezTo>
                      <a:cubicBezTo>
                        <a:pt x="671032" y="847539"/>
                        <a:pt x="677699" y="846587"/>
                        <a:pt x="689130" y="841824"/>
                      </a:cubicBezTo>
                      <a:cubicBezTo>
                        <a:pt x="711989" y="832299"/>
                        <a:pt x="734849" y="823727"/>
                        <a:pt x="758662" y="815154"/>
                      </a:cubicBezTo>
                      <a:cubicBezTo>
                        <a:pt x="821527" y="793247"/>
                        <a:pt x="882487" y="799914"/>
                        <a:pt x="940589" y="830394"/>
                      </a:cubicBezTo>
                      <a:cubicBezTo>
                        <a:pt x="956782" y="838967"/>
                        <a:pt x="973927" y="845634"/>
                        <a:pt x="987262" y="857064"/>
                      </a:cubicBezTo>
                      <a:cubicBezTo>
                        <a:pt x="1038697" y="898974"/>
                        <a:pt x="1096799" y="915167"/>
                        <a:pt x="1163474" y="918024"/>
                      </a:cubicBezTo>
                      <a:cubicBezTo>
                        <a:pt x="1225387" y="919929"/>
                        <a:pt x="1281585" y="947552"/>
                        <a:pt x="1332067" y="979937"/>
                      </a:cubicBezTo>
                      <a:cubicBezTo>
                        <a:pt x="1422555" y="1037087"/>
                        <a:pt x="1520662" y="1066614"/>
                        <a:pt x="1627342" y="1078997"/>
                      </a:cubicBezTo>
                      <a:cubicBezTo>
                        <a:pt x="1758787" y="1093284"/>
                        <a:pt x="1824510" y="1162817"/>
                        <a:pt x="1854037" y="1292357"/>
                      </a:cubicBezTo>
                      <a:cubicBezTo>
                        <a:pt x="1871182" y="1369509"/>
                        <a:pt x="1872135" y="1448567"/>
                        <a:pt x="1879755" y="1525719"/>
                      </a:cubicBezTo>
                      <a:cubicBezTo>
                        <a:pt x="1896899" y="1707647"/>
                        <a:pt x="1902614" y="1890527"/>
                        <a:pt x="1927380" y="2072454"/>
                      </a:cubicBezTo>
                      <a:cubicBezTo>
                        <a:pt x="1940714" y="2151512"/>
                        <a:pt x="1967385" y="2224854"/>
                        <a:pt x="2005485" y="2294387"/>
                      </a:cubicBezTo>
                      <a:close/>
                    </a:path>
                  </a:pathLst>
                </a:custGeom>
                <a:solidFill>
                  <a:srgbClr val="FECB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12">
                  <a:extLst>
                    <a:ext uri="{FF2B5EF4-FFF2-40B4-BE49-F238E27FC236}">
                      <a16:creationId xmlns:a16="http://schemas.microsoft.com/office/drawing/2014/main" id="{AD98B56A-F6AE-4F50-AE88-8405BC916496}"/>
                    </a:ext>
                  </a:extLst>
                </p:cNvPr>
                <p:cNvSpPr/>
                <p:nvPr/>
              </p:nvSpPr>
              <p:spPr>
                <a:xfrm>
                  <a:off x="10152751" y="1107758"/>
                  <a:ext cx="209372" cy="83446"/>
                </a:xfrm>
                <a:custGeom>
                  <a:avLst/>
                  <a:gdLst>
                    <a:gd name="connsiteX0" fmla="*/ 145548 w 321326"/>
                    <a:gd name="connsiteY0" fmla="*/ 1600 h 128066"/>
                    <a:gd name="connsiteX1" fmla="*/ 302711 w 321326"/>
                    <a:gd name="connsiteY1" fmla="*/ 11125 h 128066"/>
                    <a:gd name="connsiteX2" fmla="*/ 316046 w 321326"/>
                    <a:gd name="connsiteY2" fmla="*/ 36842 h 128066"/>
                    <a:gd name="connsiteX3" fmla="*/ 8388 w 321326"/>
                    <a:gd name="connsiteY3" fmla="*/ 53035 h 128066"/>
                    <a:gd name="connsiteX4" fmla="*/ 18866 w 321326"/>
                    <a:gd name="connsiteY4" fmla="*/ 22555 h 128066"/>
                    <a:gd name="connsiteX5" fmla="*/ 145548 w 321326"/>
                    <a:gd name="connsiteY5" fmla="*/ 1600 h 12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1326" h="128066">
                      <a:moveTo>
                        <a:pt x="145548" y="1600"/>
                      </a:moveTo>
                      <a:cubicBezTo>
                        <a:pt x="212223" y="-3163"/>
                        <a:pt x="257943" y="3505"/>
                        <a:pt x="302711" y="11125"/>
                      </a:cubicBezTo>
                      <a:cubicBezTo>
                        <a:pt x="316998" y="13982"/>
                        <a:pt x="328428" y="16840"/>
                        <a:pt x="316046" y="36842"/>
                      </a:cubicBezTo>
                      <a:cubicBezTo>
                        <a:pt x="244608" y="151142"/>
                        <a:pt x="87446" y="159715"/>
                        <a:pt x="8388" y="53035"/>
                      </a:cubicBezTo>
                      <a:cubicBezTo>
                        <a:pt x="-4947" y="34937"/>
                        <a:pt x="-3042" y="28270"/>
                        <a:pt x="18866" y="22555"/>
                      </a:cubicBezTo>
                      <a:cubicBezTo>
                        <a:pt x="67443" y="10172"/>
                        <a:pt x="116021" y="2552"/>
                        <a:pt x="145548" y="1600"/>
                      </a:cubicBezTo>
                      <a:close/>
                    </a:path>
                  </a:pathLst>
                </a:custGeom>
                <a:solidFill>
                  <a:srgbClr val="FEF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5">
                  <a:extLst>
                    <a:ext uri="{FF2B5EF4-FFF2-40B4-BE49-F238E27FC236}">
                      <a16:creationId xmlns:a16="http://schemas.microsoft.com/office/drawing/2014/main" id="{756053AD-5FE6-4940-9E73-50339659EB58}"/>
                    </a:ext>
                  </a:extLst>
                </p:cNvPr>
                <p:cNvSpPr/>
                <p:nvPr/>
              </p:nvSpPr>
              <p:spPr>
                <a:xfrm>
                  <a:off x="8820736" y="1893900"/>
                  <a:ext cx="185604" cy="184964"/>
                </a:xfrm>
                <a:custGeom>
                  <a:avLst/>
                  <a:gdLst>
                    <a:gd name="connsiteX0" fmla="*/ 11 w 284849"/>
                    <a:gd name="connsiteY0" fmla="*/ 139076 h 283866"/>
                    <a:gd name="connsiteX1" fmla="*/ 142886 w 284849"/>
                    <a:gd name="connsiteY1" fmla="*/ 11 h 283866"/>
                    <a:gd name="connsiteX2" fmla="*/ 284808 w 284849"/>
                    <a:gd name="connsiteY2" fmla="*/ 143838 h 283866"/>
                    <a:gd name="connsiteX3" fmla="*/ 140981 w 284849"/>
                    <a:gd name="connsiteY3" fmla="*/ 283856 h 283866"/>
                    <a:gd name="connsiteX4" fmla="*/ 11 w 284849"/>
                    <a:gd name="connsiteY4" fmla="*/ 139076 h 283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849" h="283866">
                      <a:moveTo>
                        <a:pt x="11" y="139076"/>
                      </a:moveTo>
                      <a:cubicBezTo>
                        <a:pt x="963" y="60019"/>
                        <a:pt x="62876" y="-942"/>
                        <a:pt x="142886" y="11"/>
                      </a:cubicBezTo>
                      <a:cubicBezTo>
                        <a:pt x="222896" y="11"/>
                        <a:pt x="286713" y="65733"/>
                        <a:pt x="284808" y="143838"/>
                      </a:cubicBezTo>
                      <a:cubicBezTo>
                        <a:pt x="282903" y="220991"/>
                        <a:pt x="218133" y="284808"/>
                        <a:pt x="140981" y="283856"/>
                      </a:cubicBezTo>
                      <a:cubicBezTo>
                        <a:pt x="61923" y="282903"/>
                        <a:pt x="-942" y="219086"/>
                        <a:pt x="11" y="1390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7">
                  <a:extLst>
                    <a:ext uri="{FF2B5EF4-FFF2-40B4-BE49-F238E27FC236}">
                      <a16:creationId xmlns:a16="http://schemas.microsoft.com/office/drawing/2014/main" id="{FF5561E8-EFC4-4435-8FC1-581E0A63DF01}"/>
                    </a:ext>
                  </a:extLst>
                </p:cNvPr>
                <p:cNvSpPr/>
                <p:nvPr/>
              </p:nvSpPr>
              <p:spPr>
                <a:xfrm>
                  <a:off x="8879065" y="1951626"/>
                  <a:ext cx="67046" cy="67668"/>
                </a:xfrm>
                <a:custGeom>
                  <a:avLst/>
                  <a:gdLst>
                    <a:gd name="connsiteX0" fmla="*/ 102898 w 102897"/>
                    <a:gd name="connsiteY0" fmla="*/ 51435 h 103851"/>
                    <a:gd name="connsiteX1" fmla="*/ 53368 w 102897"/>
                    <a:gd name="connsiteY1" fmla="*/ 103822 h 103851"/>
                    <a:gd name="connsiteX2" fmla="*/ 28 w 102897"/>
                    <a:gd name="connsiteY2" fmla="*/ 54292 h 103851"/>
                    <a:gd name="connsiteX3" fmla="*/ 51463 w 102897"/>
                    <a:gd name="connsiteY3" fmla="*/ 0 h 103851"/>
                    <a:gd name="connsiteX4" fmla="*/ 102898 w 102897"/>
                    <a:gd name="connsiteY4" fmla="*/ 51435 h 10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897" h="103851">
                      <a:moveTo>
                        <a:pt x="102898" y="51435"/>
                      </a:moveTo>
                      <a:cubicBezTo>
                        <a:pt x="102898" y="80010"/>
                        <a:pt x="81943" y="102870"/>
                        <a:pt x="53368" y="103822"/>
                      </a:cubicBezTo>
                      <a:cubicBezTo>
                        <a:pt x="25745" y="104775"/>
                        <a:pt x="1933" y="81915"/>
                        <a:pt x="28" y="54292"/>
                      </a:cubicBezTo>
                      <a:cubicBezTo>
                        <a:pt x="-925" y="24765"/>
                        <a:pt x="22888" y="0"/>
                        <a:pt x="51463" y="0"/>
                      </a:cubicBezTo>
                      <a:cubicBezTo>
                        <a:pt x="79085" y="0"/>
                        <a:pt x="102898" y="23813"/>
                        <a:pt x="102898" y="51435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6" name="Rectangle 9">
                <a:extLst>
                  <a:ext uri="{FF2B5EF4-FFF2-40B4-BE49-F238E27FC236}">
                    <a16:creationId xmlns:a16="http://schemas.microsoft.com/office/drawing/2014/main" id="{F3ADE6AA-52BA-4384-9F2E-113CEB9D0B26}"/>
                  </a:ext>
                </a:extLst>
              </p:cNvPr>
              <p:cNvSpPr/>
              <p:nvPr/>
            </p:nvSpPr>
            <p:spPr>
              <a:xfrm>
                <a:off x="2995080" y="2432538"/>
                <a:ext cx="588948" cy="551308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2" name="Circle: Hollow 9">
              <a:extLst>
                <a:ext uri="{FF2B5EF4-FFF2-40B4-BE49-F238E27FC236}">
                  <a16:creationId xmlns:a16="http://schemas.microsoft.com/office/drawing/2014/main" id="{050C2254-B065-4B1F-BC6B-5F2343AEAF35}"/>
                </a:ext>
              </a:extLst>
            </p:cNvPr>
            <p:cNvSpPr/>
            <p:nvPr/>
          </p:nvSpPr>
          <p:spPr>
            <a:xfrm>
              <a:off x="3544388" y="1380450"/>
              <a:ext cx="5477691" cy="5477691"/>
            </a:xfrm>
            <a:prstGeom prst="donut">
              <a:avLst>
                <a:gd name="adj" fmla="val 184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6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4152308" y="1854536"/>
            <a:ext cx="458614" cy="45029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8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8541985" y="4103632"/>
            <a:ext cx="431827" cy="41030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0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5460355" y="4117548"/>
            <a:ext cx="189582" cy="4002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TextBox 2"/>
          <p:cNvSpPr txBox="1"/>
          <p:nvPr/>
        </p:nvSpPr>
        <p:spPr>
          <a:xfrm>
            <a:off x="3428991" y="2889938"/>
            <a:ext cx="209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ký</a:t>
            </a:r>
            <a:r>
              <a:rPr lang="en-US" sz="1200" dirty="0"/>
              <a:t> </a:t>
            </a:r>
            <a:r>
              <a:rPr lang="en-US" sz="1200" dirty="0" err="1"/>
              <a:t>tài</a:t>
            </a:r>
            <a:r>
              <a:rPr lang="en-US" sz="1200" dirty="0"/>
              <a:t> </a:t>
            </a:r>
            <a:r>
              <a:rPr lang="en-US" sz="1200" dirty="0" err="1"/>
              <a:t>khoản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</a:t>
            </a:r>
            <a:r>
              <a:rPr lang="en-US" sz="1200" dirty="0" err="1"/>
              <a:t>khách</a:t>
            </a:r>
            <a:r>
              <a:rPr lang="en-US" sz="1200" dirty="0"/>
              <a:t> </a:t>
            </a:r>
            <a:r>
              <a:rPr lang="en-US" sz="1200" dirty="0" err="1"/>
              <a:t>hàng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muốn</a:t>
            </a:r>
            <a:r>
              <a:rPr lang="en-US" sz="1200" dirty="0"/>
              <a:t> </a:t>
            </a:r>
            <a:r>
              <a:rPr lang="en-US" sz="1200" dirty="0" err="1"/>
              <a:t>mua</a:t>
            </a:r>
            <a:r>
              <a:rPr lang="en-US" sz="1200" dirty="0"/>
              <a:t> </a:t>
            </a:r>
            <a:r>
              <a:rPr lang="en-US" sz="1200" dirty="0" err="1"/>
              <a:t>sắm</a:t>
            </a:r>
            <a:r>
              <a:rPr lang="en-US" sz="1200" dirty="0"/>
              <a:t> </a:t>
            </a:r>
            <a:r>
              <a:rPr lang="en-US" sz="1200" dirty="0" err="1"/>
              <a:t>trực</a:t>
            </a:r>
            <a:r>
              <a:rPr lang="en-US" sz="1200" dirty="0"/>
              <a:t> </a:t>
            </a:r>
            <a:r>
              <a:rPr lang="en-US" sz="1200" dirty="0" err="1"/>
              <a:t>tuyến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410801" y="2603271"/>
            <a:ext cx="1512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Thông</a:t>
            </a:r>
            <a:r>
              <a:rPr lang="en-US" sz="1200" b="1" dirty="0" smtClean="0"/>
              <a:t> tin </a:t>
            </a:r>
            <a:r>
              <a:rPr lang="en-US" sz="1200" b="1" dirty="0" err="1" smtClean="0"/>
              <a:t>cá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nhân</a:t>
            </a:r>
            <a:endParaRPr 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19072" y="2591408"/>
            <a:ext cx="963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Đơn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hàng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21966" y="4749285"/>
            <a:ext cx="86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Tìm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kiếm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80703" y="4749284"/>
            <a:ext cx="888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Giỏ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hàng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7344A23B-2389-4CFC-8920-E29843BE20B3}"/>
              </a:ext>
            </a:extLst>
          </p:cNvPr>
          <p:cNvSpPr txBox="1">
            <a:spLocks/>
          </p:cNvSpPr>
          <p:nvPr/>
        </p:nvSpPr>
        <p:spPr>
          <a:xfrm>
            <a:off x="381065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kê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87162A43-C45E-432C-B41C-37390FC74FF9}"/>
              </a:ext>
            </a:extLst>
          </p:cNvPr>
          <p:cNvSpPr txBox="1">
            <a:spLocks/>
          </p:cNvSpPr>
          <p:nvPr/>
        </p:nvSpPr>
        <p:spPr>
          <a:xfrm>
            <a:off x="3810653" y="2790218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Doanh</a:t>
            </a:r>
            <a:r>
              <a:rPr lang="en-US" dirty="0" smtClean="0"/>
              <a:t> </a:t>
            </a:r>
            <a:r>
              <a:rPr lang="en-US" dirty="0" err="1"/>
              <a:t>thu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B95429B3-42B3-4768-AA05-C38AFAC473FB}"/>
              </a:ext>
            </a:extLst>
          </p:cNvPr>
          <p:cNvSpPr txBox="1">
            <a:spLocks/>
          </p:cNvSpPr>
          <p:nvPr/>
        </p:nvSpPr>
        <p:spPr>
          <a:xfrm>
            <a:off x="658859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lí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khách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hàng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1DC63CAC-38F3-4B3B-A725-8121D50B22B1}"/>
              </a:ext>
            </a:extLst>
          </p:cNvPr>
          <p:cNvSpPr txBox="1">
            <a:spLocks/>
          </p:cNvSpPr>
          <p:nvPr/>
        </p:nvSpPr>
        <p:spPr>
          <a:xfrm>
            <a:off x="6467692" y="2790218"/>
            <a:ext cx="2518521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0AF043DF-EF64-43ED-B5C7-E4AE027B6426}"/>
              </a:ext>
            </a:extLst>
          </p:cNvPr>
          <p:cNvSpPr txBox="1">
            <a:spLocks/>
          </p:cNvSpPr>
          <p:nvPr/>
        </p:nvSpPr>
        <p:spPr>
          <a:xfrm>
            <a:off x="3788813" y="514398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endParaRPr lang="en-US" dirty="0"/>
          </a:p>
        </p:txBody>
      </p:sp>
      <p:sp>
        <p:nvSpPr>
          <p:cNvPr id="89" name="Text Placeholder 29">
            <a:extLst>
              <a:ext uri="{FF2B5EF4-FFF2-40B4-BE49-F238E27FC236}">
                <a16:creationId xmlns:a16="http://schemas.microsoft.com/office/drawing/2014/main" id="{036EAD5E-F728-426D-865B-FFD4B4762660}"/>
              </a:ext>
            </a:extLst>
          </p:cNvPr>
          <p:cNvSpPr txBox="1">
            <a:spLocks/>
          </p:cNvSpPr>
          <p:nvPr/>
        </p:nvSpPr>
        <p:spPr>
          <a:xfrm>
            <a:off x="3788813" y="5420988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Duyệt</a:t>
            </a:r>
            <a:r>
              <a:rPr lang="en-US" dirty="0" smtClean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1" name="Text Placeholder 30">
            <a:extLst>
              <a:ext uri="{FF2B5EF4-FFF2-40B4-BE49-F238E27FC236}">
                <a16:creationId xmlns:a16="http://schemas.microsoft.com/office/drawing/2014/main" id="{732A20EE-A290-4352-B2FC-872E9FD8D380}"/>
              </a:ext>
            </a:extLst>
          </p:cNvPr>
          <p:cNvSpPr txBox="1">
            <a:spLocks/>
          </p:cNvSpPr>
          <p:nvPr/>
        </p:nvSpPr>
        <p:spPr>
          <a:xfrm>
            <a:off x="6588593" y="5222348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67CD0CAE-606B-4B22-843C-9CA80A2D3762}"/>
              </a:ext>
            </a:extLst>
          </p:cNvPr>
          <p:cNvSpPr txBox="1">
            <a:spLocks/>
          </p:cNvSpPr>
          <p:nvPr/>
        </p:nvSpPr>
        <p:spPr>
          <a:xfrm>
            <a:off x="6588593" y="5499347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</a:p>
        </p:txBody>
      </p:sp>
      <p:sp>
        <p:nvSpPr>
          <p:cNvPr id="95" name="Oval 4">
            <a:extLst>
              <a:ext uri="{FF2B5EF4-FFF2-40B4-BE49-F238E27FC236}">
                <a16:creationId xmlns:a16="http://schemas.microsoft.com/office/drawing/2014/main" id="{034D3887-F2CC-4ABF-B2CC-4C973D984D86}"/>
              </a:ext>
            </a:extLst>
          </p:cNvPr>
          <p:cNvSpPr/>
          <p:nvPr/>
        </p:nvSpPr>
        <p:spPr>
          <a:xfrm>
            <a:off x="4530383" y="1658827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97" name="Oval 18">
            <a:extLst>
              <a:ext uri="{FF2B5EF4-FFF2-40B4-BE49-F238E27FC236}">
                <a16:creationId xmlns:a16="http://schemas.microsoft.com/office/drawing/2014/main" id="{C5316071-172F-42AE-A310-69D62C5D0BAA}"/>
              </a:ext>
            </a:extLst>
          </p:cNvPr>
          <p:cNvSpPr/>
          <p:nvPr/>
        </p:nvSpPr>
        <p:spPr>
          <a:xfrm>
            <a:off x="7277233" y="1658827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99" name="Oval 19">
            <a:extLst>
              <a:ext uri="{FF2B5EF4-FFF2-40B4-BE49-F238E27FC236}">
                <a16:creationId xmlns:a16="http://schemas.microsoft.com/office/drawing/2014/main" id="{CA5B33DC-BC4E-4B5B-A803-44903B15A8F3}"/>
              </a:ext>
            </a:extLst>
          </p:cNvPr>
          <p:cNvSpPr/>
          <p:nvPr/>
        </p:nvSpPr>
        <p:spPr>
          <a:xfrm>
            <a:off x="7307859" y="4333696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1" name="Oval 20">
            <a:extLst>
              <a:ext uri="{FF2B5EF4-FFF2-40B4-BE49-F238E27FC236}">
                <a16:creationId xmlns:a16="http://schemas.microsoft.com/office/drawing/2014/main" id="{C13CCE55-8C7B-4C8F-BF74-8EBFD0545F24}"/>
              </a:ext>
            </a:extLst>
          </p:cNvPr>
          <p:cNvSpPr/>
          <p:nvPr/>
        </p:nvSpPr>
        <p:spPr>
          <a:xfrm>
            <a:off x="4508543" y="4289598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FD4DEAD9-FFD6-48C0-B515-3D5EF888DCC5}"/>
              </a:ext>
            </a:extLst>
          </p:cNvPr>
          <p:cNvSpPr txBox="1">
            <a:spLocks/>
          </p:cNvSpPr>
          <p:nvPr/>
        </p:nvSpPr>
        <p:spPr>
          <a:xfrm>
            <a:off x="9304353" y="2513219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</a:p>
        </p:txBody>
      </p:sp>
      <p:sp>
        <p:nvSpPr>
          <p:cNvPr id="105" name="Text Placeholder 7">
            <a:extLst>
              <a:ext uri="{FF2B5EF4-FFF2-40B4-BE49-F238E27FC236}">
                <a16:creationId xmlns:a16="http://schemas.microsoft.com/office/drawing/2014/main" id="{8B829E9F-3F52-42FD-B2C9-14992DCE9C65}"/>
              </a:ext>
            </a:extLst>
          </p:cNvPr>
          <p:cNvSpPr txBox="1">
            <a:spLocks/>
          </p:cNvSpPr>
          <p:nvPr/>
        </p:nvSpPr>
        <p:spPr>
          <a:xfrm>
            <a:off x="9187834" y="2790218"/>
            <a:ext cx="2637691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Thêm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, </a:t>
            </a:r>
            <a:r>
              <a:rPr lang="en-US" dirty="0" err="1"/>
              <a:t>Sửa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0" algn="l"/>
            <a:r>
              <a:rPr lang="en-US" dirty="0" smtClean="0"/>
              <a:t>- 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107" name="Text Placeholder 30">
            <a:extLst>
              <a:ext uri="{FF2B5EF4-FFF2-40B4-BE49-F238E27FC236}">
                <a16:creationId xmlns:a16="http://schemas.microsoft.com/office/drawing/2014/main" id="{8C115945-FFD9-43FB-BC68-996047FEC4EB}"/>
              </a:ext>
            </a:extLst>
          </p:cNvPr>
          <p:cNvSpPr txBox="1">
            <a:spLocks/>
          </p:cNvSpPr>
          <p:nvPr/>
        </p:nvSpPr>
        <p:spPr>
          <a:xfrm>
            <a:off x="9388373" y="5222348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111" name="Oval 18">
            <a:extLst>
              <a:ext uri="{FF2B5EF4-FFF2-40B4-BE49-F238E27FC236}">
                <a16:creationId xmlns:a16="http://schemas.microsoft.com/office/drawing/2014/main" id="{43561C9B-6E88-4218-8661-CB86831A9A59}"/>
              </a:ext>
            </a:extLst>
          </p:cNvPr>
          <p:cNvSpPr/>
          <p:nvPr/>
        </p:nvSpPr>
        <p:spPr>
          <a:xfrm>
            <a:off x="10024083" y="1658827"/>
            <a:ext cx="754393" cy="754393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13" name="Oval 19">
            <a:extLst>
              <a:ext uri="{FF2B5EF4-FFF2-40B4-BE49-F238E27FC236}">
                <a16:creationId xmlns:a16="http://schemas.microsoft.com/office/drawing/2014/main" id="{E66949E6-5FAD-4721-9AB9-6B7E1A5D8D52}"/>
              </a:ext>
            </a:extLst>
          </p:cNvPr>
          <p:cNvSpPr/>
          <p:nvPr/>
        </p:nvSpPr>
        <p:spPr>
          <a:xfrm>
            <a:off x="10107175" y="4337816"/>
            <a:ext cx="754393" cy="754393"/>
          </a:xfrm>
          <a:prstGeom prst="ellipse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413047" y="712333"/>
            <a:ext cx="2373423" cy="5946007"/>
            <a:chOff x="1271316" y="565937"/>
            <a:chExt cx="2664296" cy="6674716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136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140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41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142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143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44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138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0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88224" y="1460015"/>
              <a:ext cx="1537152" cy="5780638"/>
              <a:chOff x="5184181" y="0"/>
              <a:chExt cx="1823637" cy="6858000"/>
            </a:xfrm>
          </p:grpSpPr>
          <p:sp>
            <p:nvSpPr>
              <p:cNvPr id="11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289005" y="1138671"/>
                <a:ext cx="1717952" cy="1403671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84187" y="2728768"/>
                <a:ext cx="1718588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08938" y="5094486"/>
                <a:ext cx="639725" cy="1764233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17307" y="-8"/>
                <a:ext cx="1026177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591577" y="2417057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15729" y="438869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51794" y="1456304"/>
                <a:ext cx="1427594" cy="578946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198164" y="1802066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12971" y="1782797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08921" y="5541320"/>
                <a:ext cx="563106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66243" y="3268014"/>
                <a:ext cx="1605560" cy="1944858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B9E0DE00-DBB7-4127-95B7-BBF30106D2E6}"/>
              </a:ext>
            </a:extLst>
          </p:cNvPr>
          <p:cNvSpPr txBox="1"/>
          <p:nvPr/>
        </p:nvSpPr>
        <p:spPr>
          <a:xfrm>
            <a:off x="3648430" y="432160"/>
            <a:ext cx="27874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2.Chức </a:t>
            </a:r>
            <a:r>
              <a:rPr lang="en-US" altLang="ko-KR" sz="3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năng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859030" y="1057158"/>
            <a:ext cx="18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Admin</a:t>
            </a:r>
            <a:endParaRPr lang="en-US" dirty="0"/>
          </a:p>
        </p:txBody>
      </p:sp>
      <p:sp>
        <p:nvSpPr>
          <p:cNvPr id="147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4700389" y="1860263"/>
            <a:ext cx="425526" cy="36043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9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7469643" y="1845445"/>
            <a:ext cx="341413" cy="360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0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4743314" y="4479405"/>
            <a:ext cx="284849" cy="36901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1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7495897" y="4565338"/>
            <a:ext cx="378317" cy="34567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2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10279733" y="4556710"/>
            <a:ext cx="409275" cy="30836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4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0223000" y="1862342"/>
            <a:ext cx="341413" cy="360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7376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00865"/>
            <a:ext cx="235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1.Lược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  <a:p>
            <a:endParaRPr lang="en-US" dirty="0"/>
          </a:p>
        </p:txBody>
      </p:sp>
      <p:pic>
        <p:nvPicPr>
          <p:cNvPr id="46" name="Picture 45"/>
          <p:cNvPicPr/>
          <p:nvPr/>
        </p:nvPicPr>
        <p:blipFill rotWithShape="1">
          <a:blip r:embed="rId2"/>
          <a:srcRect l="4228" r="1992"/>
          <a:stretch/>
        </p:blipFill>
        <p:spPr>
          <a:xfrm>
            <a:off x="1337650" y="1835681"/>
            <a:ext cx="8616462" cy="4941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736" y="1332796"/>
            <a:ext cx="2045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Admin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00865"/>
            <a:ext cx="2357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1.Lược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03736" y="1332796"/>
            <a:ext cx="2045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Usecase</a:t>
            </a:r>
            <a:r>
              <a:rPr lang="en-US" sz="1600" dirty="0" smtClean="0"/>
              <a:t> </a:t>
            </a:r>
            <a:r>
              <a:rPr lang="en-US" sz="1600" dirty="0"/>
              <a:t>Client</a:t>
            </a:r>
            <a:endParaRPr lang="en-US" sz="1400" dirty="0"/>
          </a:p>
        </p:txBody>
      </p:sp>
      <p:pic>
        <p:nvPicPr>
          <p:cNvPr id="48" name="Picture 47"/>
          <p:cNvPicPr/>
          <p:nvPr/>
        </p:nvPicPr>
        <p:blipFill rotWithShape="1">
          <a:blip r:embed="rId2"/>
          <a:srcRect r="6821"/>
          <a:stretch/>
        </p:blipFill>
        <p:spPr>
          <a:xfrm>
            <a:off x="1277283" y="1714551"/>
            <a:ext cx="8101259" cy="508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4837" y="917463"/>
            <a:ext cx="235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endParaRPr lang="en-US" dirty="0"/>
          </a:p>
        </p:txBody>
      </p:sp>
      <p:pic>
        <p:nvPicPr>
          <p:cNvPr id="49" name="Picture 4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7" y="1412276"/>
            <a:ext cx="6220498" cy="5099540"/>
          </a:xfrm>
          <a:prstGeom prst="rect">
            <a:avLst/>
          </a:prstGeom>
        </p:spPr>
      </p:pic>
      <p:sp>
        <p:nvSpPr>
          <p:cNvPr id="52" name="Freeform: Shape 175">
            <a:extLst>
              <a:ext uri="{FF2B5EF4-FFF2-40B4-BE49-F238E27FC236}">
                <a16:creationId xmlns:a16="http://schemas.microsoft.com/office/drawing/2014/main" id="{202E0DC6-FCBE-4A3E-A323-77E87D6796FD}"/>
              </a:ext>
            </a:extLst>
          </p:cNvPr>
          <p:cNvSpPr/>
          <p:nvPr/>
        </p:nvSpPr>
        <p:spPr>
          <a:xfrm>
            <a:off x="6999549" y="917463"/>
            <a:ext cx="4491998" cy="498585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3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3424" y="937621"/>
            <a:ext cx="32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rã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/>
          </a:p>
        </p:txBody>
      </p:sp>
      <p:sp>
        <p:nvSpPr>
          <p:cNvPr id="3" name="Rounded Rectangle 8"/>
          <p:cNvSpPr>
            <a:spLocks noChangeArrowheads="1"/>
          </p:cNvSpPr>
          <p:nvPr/>
        </p:nvSpPr>
        <p:spPr bwMode="auto">
          <a:xfrm>
            <a:off x="2007211" y="1737857"/>
            <a:ext cx="3429000" cy="4572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Covid21TSP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66691" y="7118654"/>
            <a:ext cx="45085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10"/>
          <p:cNvSpPr>
            <a:spLocks noChangeArrowheads="1"/>
          </p:cNvSpPr>
          <p:nvPr/>
        </p:nvSpPr>
        <p:spPr bwMode="auto">
          <a:xfrm>
            <a:off x="1679313" y="2738226"/>
            <a:ext cx="1895475" cy="390525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Admin</a:t>
            </a:r>
            <a:endParaRPr kumimoji="0" lang="en-US" altLang="en-US" sz="3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658076" y="7290104"/>
            <a:ext cx="114300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14"/>
          <p:cNvSpPr>
            <a:spLocks noChangeArrowheads="1"/>
          </p:cNvSpPr>
          <p:nvPr/>
        </p:nvSpPr>
        <p:spPr bwMode="auto">
          <a:xfrm>
            <a:off x="4098663" y="2738226"/>
            <a:ext cx="1838325" cy="390525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Khách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hàng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ounded Rectangle 15"/>
          <p:cNvSpPr>
            <a:spLocks noChangeArrowheads="1"/>
          </p:cNvSpPr>
          <p:nvPr/>
        </p:nvSpPr>
        <p:spPr bwMode="auto">
          <a:xfrm>
            <a:off x="1003038" y="3575955"/>
            <a:ext cx="2571750" cy="2517608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nhập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QL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hnagf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ảnh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thông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tin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phầm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luận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hóa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ounded Rectangle 17"/>
          <p:cNvSpPr>
            <a:spLocks noChangeArrowheads="1"/>
          </p:cNvSpPr>
          <p:nvPr/>
        </p:nvSpPr>
        <p:spPr bwMode="auto">
          <a:xfrm>
            <a:off x="4098663" y="3575955"/>
            <a:ext cx="2663825" cy="2712447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ký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địa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chỉ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giỏ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hanghf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toán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Hủy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hóa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Tìm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kiếm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Thả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Vote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sao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Thả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tim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Bình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luận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873986" y="8016283"/>
            <a:ext cx="1905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36211" y="8092483"/>
            <a:ext cx="1905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2"/>
            <a:endCxn id="5" idx="0"/>
          </p:cNvCxnSpPr>
          <p:nvPr/>
        </p:nvCxnSpPr>
        <p:spPr>
          <a:xfrm>
            <a:off x="3721711" y="2195057"/>
            <a:ext cx="1296115" cy="54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2"/>
            <a:endCxn id="4" idx="0"/>
          </p:cNvCxnSpPr>
          <p:nvPr/>
        </p:nvCxnSpPr>
        <p:spPr>
          <a:xfrm flipH="1">
            <a:off x="2627051" y="2195057"/>
            <a:ext cx="1094660" cy="54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  <a:endCxn id="8" idx="0"/>
          </p:cNvCxnSpPr>
          <p:nvPr/>
        </p:nvCxnSpPr>
        <p:spPr>
          <a:xfrm>
            <a:off x="5017826" y="3128751"/>
            <a:ext cx="412750" cy="44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6" idx="0"/>
          </p:cNvCxnSpPr>
          <p:nvPr/>
        </p:nvCxnSpPr>
        <p:spPr>
          <a:xfrm flipH="1">
            <a:off x="2288913" y="3128751"/>
            <a:ext cx="338138" cy="44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1B836-7A3F-47E1-A2C7-94AE02597804}"/>
              </a:ext>
            </a:extLst>
          </p:cNvPr>
          <p:cNvGrpSpPr/>
          <p:nvPr/>
        </p:nvGrpSpPr>
        <p:grpSpPr>
          <a:xfrm>
            <a:off x="8089046" y="1253458"/>
            <a:ext cx="1947840" cy="3721787"/>
            <a:chOff x="3688167" y="3417317"/>
            <a:chExt cx="1152686" cy="2202466"/>
          </a:xfrm>
        </p:grpSpPr>
        <p:sp>
          <p:nvSpPr>
            <p:cNvPr id="26" name="Rounded Rectangle 17">
              <a:extLst>
                <a:ext uri="{FF2B5EF4-FFF2-40B4-BE49-F238E27FC236}">
                  <a16:creationId xmlns:a16="http://schemas.microsoft.com/office/drawing/2014/main" id="{46BCC5E9-8B65-4DE7-BF9F-D622C0672D28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A9E3F9-54ED-474A-819C-FF2AC1697620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8" name="Rounded Rectangle 20">
              <a:extLst>
                <a:ext uri="{FF2B5EF4-FFF2-40B4-BE49-F238E27FC236}">
                  <a16:creationId xmlns:a16="http://schemas.microsoft.com/office/drawing/2014/main" id="{B4AEF287-A98B-4E4C-A413-07F3DFEC0E5A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A8EB5B4-3CE3-4B27-A2DE-8DF3DA7A796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F2C11A-4E10-45A1-9BA6-C2B70BFAB128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58">
              <a:extLst>
                <a:ext uri="{FF2B5EF4-FFF2-40B4-BE49-F238E27FC236}">
                  <a16:creationId xmlns:a16="http://schemas.microsoft.com/office/drawing/2014/main" id="{7751B047-3BBC-43A7-9087-585F8E0AB0E0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2" name="Graphic 21">
            <a:extLst>
              <a:ext uri="{FF2B5EF4-FFF2-40B4-BE49-F238E27FC236}">
                <a16:creationId xmlns:a16="http://schemas.microsoft.com/office/drawing/2014/main" id="{EDD7258F-3072-4764-BC31-E387AC4F7B6E}"/>
              </a:ext>
            </a:extLst>
          </p:cNvPr>
          <p:cNvGrpSpPr/>
          <p:nvPr/>
        </p:nvGrpSpPr>
        <p:grpSpPr>
          <a:xfrm>
            <a:off x="8806418" y="2435224"/>
            <a:ext cx="1876235" cy="3354683"/>
            <a:chOff x="4170900" y="0"/>
            <a:chExt cx="3835079" cy="6857067"/>
          </a:xfrm>
        </p:grpSpPr>
        <p:sp>
          <p:nvSpPr>
            <p:cNvPr id="33" name="Freeform: Shape 45">
              <a:extLst>
                <a:ext uri="{FF2B5EF4-FFF2-40B4-BE49-F238E27FC236}">
                  <a16:creationId xmlns:a16="http://schemas.microsoft.com/office/drawing/2014/main" id="{AA576D43-5E0C-4BD3-96D5-525BBC1D50EE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46">
              <a:extLst>
                <a:ext uri="{FF2B5EF4-FFF2-40B4-BE49-F238E27FC236}">
                  <a16:creationId xmlns:a16="http://schemas.microsoft.com/office/drawing/2014/main" id="{5091DDC4-3663-413F-9ABD-CE468EADD051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9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466080" y="326921"/>
            <a:ext cx="4308144" cy="59054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3.Giải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quyết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3424" y="937621"/>
            <a:ext cx="326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4.Mô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66691" y="7118654"/>
            <a:ext cx="45085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58076" y="7290104"/>
            <a:ext cx="114300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73986" y="8016283"/>
            <a:ext cx="1905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36211" y="8092483"/>
            <a:ext cx="1905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6647" y="1252289"/>
            <a:ext cx="9005668" cy="56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6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AC0404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rgbClr val="AC0404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070130"/>
              </p:ext>
            </p:extLst>
          </p:nvPr>
        </p:nvGraphicFramePr>
        <p:xfrm>
          <a:off x="582246" y="2989383"/>
          <a:ext cx="5634894" cy="2655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447">
                  <a:extLst>
                    <a:ext uri="{9D8B030D-6E8A-4147-A177-3AD203B41FA5}">
                      <a16:colId xmlns:a16="http://schemas.microsoft.com/office/drawing/2014/main" val="313239513"/>
                    </a:ext>
                  </a:extLst>
                </a:gridCol>
                <a:gridCol w="2817447">
                  <a:extLst>
                    <a:ext uri="{9D8B030D-6E8A-4147-A177-3AD203B41FA5}">
                      <a16:colId xmlns:a16="http://schemas.microsoft.com/office/drawing/2014/main" val="1823251150"/>
                    </a:ext>
                  </a:extLst>
                </a:gridCol>
              </a:tblGrid>
              <a:tr h="7351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Công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việc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00531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Quang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Sỹ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Back-end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025326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Trương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Gia</a:t>
                      </a:r>
                      <a:r>
                        <a:rPr lang="en-US" baseline="0" dirty="0" smtClean="0"/>
                        <a:t> Phú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Font</a:t>
                      </a:r>
                      <a:r>
                        <a:rPr lang="en-US" baseline="0" dirty="0" smtClean="0"/>
                        <a:t>-end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377791"/>
                  </a:ext>
                </a:extLst>
              </a:tr>
              <a:tr h="59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Nguyễn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Hoàng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Trí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Database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55197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98786" y="2286000"/>
            <a:ext cx="280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</a:t>
            </a:r>
            <a:r>
              <a:rPr lang="en-US" sz="2000" b="1" dirty="0" err="1" smtClean="0">
                <a:solidFill>
                  <a:schemeClr val="bg1"/>
                </a:solidFill>
              </a:rPr>
              <a:t>hân</a:t>
            </a:r>
            <a:r>
              <a:rPr lang="en-US" sz="2000" b="1" dirty="0" smtClean="0">
                <a:solidFill>
                  <a:schemeClr val="bg1"/>
                </a:solidFill>
              </a:rPr>
              <a:t> chia </a:t>
            </a:r>
            <a:r>
              <a:rPr lang="en-US" sz="2000" b="1" dirty="0" err="1">
                <a:solidFill>
                  <a:schemeClr val="bg1"/>
                </a:solidFill>
              </a:rPr>
              <a:t>c</a:t>
            </a:r>
            <a:r>
              <a:rPr lang="en-US" sz="2000" b="1" dirty="0" err="1" smtClean="0">
                <a:solidFill>
                  <a:schemeClr val="bg1"/>
                </a:solidFill>
              </a:rPr>
              <a:t>ông</a:t>
            </a:r>
            <a:r>
              <a:rPr lang="en-US" sz="2000" b="1" dirty="0" smtClean="0">
                <a:solidFill>
                  <a:schemeClr val="bg1"/>
                </a:solidFill>
              </a:rPr>
              <a:t>  </a:t>
            </a:r>
            <a:r>
              <a:rPr lang="en-US" sz="2000" b="1" dirty="0" err="1" smtClean="0">
                <a:solidFill>
                  <a:schemeClr val="bg1"/>
                </a:solidFill>
              </a:rPr>
              <a:t>việc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9762" y="1731808"/>
            <a:ext cx="31476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807592" y="2118715"/>
            <a:ext cx="8034626" cy="451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kê</a:t>
            </a:r>
            <a:endParaRPr lang="en-US" sz="1600" dirty="0"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883327" y="2091350"/>
            <a:ext cx="7954108" cy="46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2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 smtClean="0"/>
              <a:t>kê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9844" y="2100261"/>
            <a:ext cx="8059617" cy="45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4612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xóa</a:t>
            </a:r>
            <a:r>
              <a:rPr lang="en-US" sz="1600" dirty="0"/>
              <a:t>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5883" y="2100143"/>
            <a:ext cx="8192476" cy="46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913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khoản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5884" y="2135430"/>
            <a:ext cx="8147539" cy="45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07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bình</a:t>
            </a:r>
            <a:r>
              <a:rPr lang="en-US" sz="1600" dirty="0"/>
              <a:t> </a:t>
            </a:r>
            <a:r>
              <a:rPr lang="en-US" sz="1600" dirty="0" err="1"/>
              <a:t>luận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0878" y="2118946"/>
            <a:ext cx="8176846" cy="45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215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5547" y="2135358"/>
            <a:ext cx="7998068" cy="44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1.Giao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(Admin)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7622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quàn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endParaRPr lang="en-US" sz="1600" dirty="0"/>
          </a:p>
          <a:p>
            <a:pPr lvl="0"/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56239" y="2115649"/>
            <a:ext cx="8062546" cy="45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1997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 smtClean="0"/>
              <a:t>ký</a:t>
            </a:r>
            <a:endParaRPr lang="en-US" sz="16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74322" y="2200308"/>
            <a:ext cx="8142761" cy="42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14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 smtClean="0"/>
              <a:t>nhập</a:t>
            </a: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36221" y="2200309"/>
            <a:ext cx="8621684" cy="43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75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37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6035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 smtClean="0"/>
              <a:t>quên</a:t>
            </a:r>
            <a:r>
              <a:rPr lang="en-US" sz="1600" dirty="0" smtClean="0"/>
              <a:t> </a:t>
            </a:r>
            <a:r>
              <a:rPr lang="en-US" sz="1600" dirty="0" err="1" smtClean="0"/>
              <a:t>mật</a:t>
            </a:r>
            <a:r>
              <a:rPr lang="en-US" sz="1600" dirty="0" smtClean="0"/>
              <a:t> </a:t>
            </a:r>
            <a:r>
              <a:rPr lang="en-US" sz="1600" dirty="0" err="1" smtClean="0"/>
              <a:t>khẩu</a:t>
            </a: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36469" y="2298011"/>
            <a:ext cx="8447115" cy="43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17475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60684" y="2136531"/>
            <a:ext cx="7702061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danh</a:t>
            </a:r>
            <a:r>
              <a:rPr lang="en-US" sz="1600" dirty="0"/>
              <a:t> </a:t>
            </a:r>
            <a:r>
              <a:rPr lang="en-US" sz="1600" dirty="0" err="1"/>
              <a:t>mục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75924" y="2101363"/>
            <a:ext cx="7783538" cy="4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 smtClean="0"/>
              <a:t>phẩm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39" y="2298010"/>
            <a:ext cx="8093802" cy="43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7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305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đếm</a:t>
            </a:r>
            <a:r>
              <a:rPr lang="en-US" sz="1600" dirty="0"/>
              <a:t> </a:t>
            </a:r>
            <a:r>
              <a:rPr lang="en-US" sz="1600" dirty="0" err="1" smtClean="0"/>
              <a:t>ngược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3572" y="2138762"/>
            <a:ext cx="8200528" cy="4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83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cá</a:t>
            </a:r>
            <a:r>
              <a:rPr lang="en-US" sz="1600" dirty="0"/>
              <a:t> </a:t>
            </a:r>
            <a:r>
              <a:rPr lang="en-US" sz="1600" dirty="0" err="1" smtClean="0"/>
              <a:t>nhân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9063" y="2200309"/>
            <a:ext cx="8258321" cy="4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777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35368" y="2200309"/>
            <a:ext cx="8440617" cy="4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80270" y="2298010"/>
            <a:ext cx="8293492" cy="44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giõ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890346" y="2200309"/>
            <a:ext cx="8185639" cy="451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r>
              <a:rPr lang="en-US" sz="1600" dirty="0" smtClean="0"/>
              <a:t> </a:t>
            </a:r>
            <a:r>
              <a:rPr lang="en-US" sz="1600" dirty="0" err="1" smtClean="0"/>
              <a:t>thanh</a:t>
            </a:r>
            <a:r>
              <a:rPr lang="en-US" sz="1600" dirty="0" smtClean="0"/>
              <a:t> </a:t>
            </a:r>
            <a:r>
              <a:rPr lang="en-US" sz="1600" dirty="0" err="1" smtClean="0"/>
              <a:t>toán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67255" y="2200309"/>
            <a:ext cx="8159346" cy="45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/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/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/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 smtClean="0">
                  <a:solidFill>
                    <a:srgbClr val="FFC000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rgbClr val="FFC000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3"/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2605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Mail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 smtClean="0"/>
              <a:t>gửi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29739" y="2200309"/>
            <a:ext cx="8003346" cy="44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2888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phẫm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258" y="2106196"/>
            <a:ext cx="8123958" cy="46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Kết</a:t>
            </a:r>
            <a:r>
              <a:rPr lang="en-US" sz="5400" dirty="0" smtClean="0"/>
              <a:t> </a:t>
            </a:r>
            <a:r>
              <a:rPr lang="en-US" sz="5400" dirty="0" err="1" smtClean="0"/>
              <a:t>quả</a:t>
            </a:r>
            <a:r>
              <a:rPr lang="en-US" sz="5400" dirty="0" smtClean="0"/>
              <a:t> </a:t>
            </a:r>
            <a:r>
              <a:rPr lang="en-US" sz="5400" dirty="0" err="1" smtClean="0"/>
              <a:t>thực</a:t>
            </a:r>
            <a:r>
              <a:rPr lang="en-US" sz="5400" dirty="0" smtClean="0"/>
              <a:t> </a:t>
            </a:r>
            <a:r>
              <a:rPr lang="en-US" sz="5400" dirty="0" err="1" smtClean="0"/>
              <a:t>nghiệm</a:t>
            </a:r>
            <a:endParaRPr lang="en-US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331" y="1276979"/>
            <a:ext cx="7236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&amp;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(Client)</a:t>
            </a:r>
          </a:p>
          <a:p>
            <a:pPr marL="0" lvl="1"/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492" y="1682458"/>
            <a:ext cx="3539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-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chi </a:t>
            </a:r>
            <a:r>
              <a:rPr lang="en-US" sz="1600" dirty="0" err="1"/>
              <a:t>tiết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 smtClean="0"/>
              <a:t>mua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985" y="2200309"/>
            <a:ext cx="7950592" cy="44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19" y="2023254"/>
            <a:ext cx="5073681" cy="1015663"/>
            <a:chOff x="7691620" y="2011683"/>
            <a:chExt cx="4091089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/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FF00FF"/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rgbClr val="FF00FF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3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pic>
        <p:nvPicPr>
          <p:cNvPr id="3074" name="Picture 2" descr="Quản lí dự án với Github, tại sao không? - Nero&amp;#39;s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28" y="1325450"/>
            <a:ext cx="4293821" cy="241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ất tần tật các kiến thức về SQL server cho người mới tìm hiể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666955"/>
            <a:ext cx="3196510" cy="23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ootstrap · The most popular HTML, CSS, and JS library in the world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62" y="3584625"/>
            <a:ext cx="3055954" cy="30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hững lợi thế và tính năng tuyệt vời khi sử dụng Visual Studio C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54" y="4057944"/>
            <a:ext cx="4860769" cy="27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</a:t>
            </a:r>
            <a:r>
              <a:rPr lang="en-US" b="1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pic>
        <p:nvPicPr>
          <p:cNvPr id="3082" name="Picture 10" descr="Tải Visual Studio 2019 Full Crack + Key Active Vĩnh Viễ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86" y="1785301"/>
            <a:ext cx="2875145" cy="19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ntity framework là gì? Kiến thức tổng quan về Entity framework [202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50" y="4046490"/>
            <a:ext cx="3888129" cy="21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SP.NET MVC là gì &amp;amp; tại sao bạn nên sử dụng nó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89" y="2186449"/>
            <a:ext cx="3420764" cy="18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atabase Là Gì- Database Có Tầm Quan Trọng Như Thế Nào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89" y="4290646"/>
            <a:ext cx="3420764" cy="183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/>
              <a:t>1.</a:t>
            </a:r>
            <a:r>
              <a:rPr lang="en-US" b="1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4027" y="2177786"/>
            <a:ext cx="805706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/>
              <a:t>	</a:t>
            </a:r>
            <a:r>
              <a:rPr lang="en-US" sz="1600" dirty="0" smtClean="0"/>
              <a:t>+ Web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endParaRPr lang="en-US" sz="1600" dirty="0"/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Không</a:t>
            </a:r>
            <a:r>
              <a:rPr lang="en-US" sz="1600" dirty="0" smtClean="0"/>
              <a:t> </a:t>
            </a:r>
            <a:r>
              <a:rPr lang="en-US" sz="1600" dirty="0"/>
              <a:t>load </a:t>
            </a:r>
            <a:r>
              <a:rPr lang="en-US" sz="1600" dirty="0" err="1"/>
              <a:t>lại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nhiều</a:t>
            </a:r>
            <a:r>
              <a:rPr lang="en-US" sz="1600" dirty="0"/>
              <a:t> </a:t>
            </a:r>
            <a:r>
              <a:rPr lang="en-US" sz="1600" dirty="0" err="1"/>
              <a:t>lần</a:t>
            </a:r>
            <a:r>
              <a:rPr lang="en-US" sz="1600" dirty="0"/>
              <a:t> 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thêm</a:t>
            </a:r>
            <a:r>
              <a:rPr lang="en-US" sz="1600" dirty="0"/>
              <a:t> </a:t>
            </a:r>
            <a:r>
              <a:rPr lang="en-US" sz="1600" dirty="0" err="1"/>
              <a:t>giỏ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US" sz="1600" dirty="0"/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/>
              <a:t>hosting </a:t>
            </a:r>
            <a:r>
              <a:rPr lang="en-US" sz="1600" dirty="0" err="1"/>
              <a:t>riêng</a:t>
            </a:r>
            <a:endParaRPr lang="en-US" sz="1600" dirty="0"/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Với</a:t>
            </a:r>
            <a:r>
              <a:rPr lang="en-US" sz="1600" dirty="0" smtClean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chức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sẵn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,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giúp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dàng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cận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.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, </a:t>
            </a:r>
            <a:r>
              <a:rPr lang="en-US" sz="1600" dirty="0" err="1"/>
              <a:t>không</a:t>
            </a:r>
            <a:r>
              <a:rPr lang="en-US" sz="1600" dirty="0"/>
              <a:t> </a:t>
            </a:r>
            <a:r>
              <a:rPr lang="en-US" sz="1600" dirty="0" err="1"/>
              <a:t>cần</a:t>
            </a:r>
            <a:r>
              <a:rPr lang="en-US" sz="1600" dirty="0"/>
              <a:t> </a:t>
            </a:r>
            <a:r>
              <a:rPr lang="en-US" sz="1600" dirty="0" err="1"/>
              <a:t>phải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nơi</a:t>
            </a:r>
            <a:r>
              <a:rPr lang="en-US" sz="1600" dirty="0"/>
              <a:t> </a:t>
            </a:r>
            <a:r>
              <a:rPr lang="en-US" sz="1600" dirty="0" err="1"/>
              <a:t>lưu</a:t>
            </a:r>
            <a:r>
              <a:rPr lang="en-US" sz="1600" dirty="0"/>
              <a:t> </a:t>
            </a:r>
            <a:r>
              <a:rPr lang="en-US" sz="1600" dirty="0" err="1"/>
              <a:t>trữ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.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Sử</a:t>
            </a:r>
            <a:r>
              <a:rPr lang="en-US" sz="1600" dirty="0" smtClean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API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tỉnh</a:t>
            </a:r>
            <a:r>
              <a:rPr lang="en-US" sz="1600" dirty="0"/>
              <a:t>, </a:t>
            </a:r>
            <a:r>
              <a:rPr lang="en-US" sz="1600" dirty="0" err="1"/>
              <a:t>huyện</a:t>
            </a:r>
            <a:r>
              <a:rPr lang="en-US" sz="1600" dirty="0"/>
              <a:t>, </a:t>
            </a:r>
            <a:r>
              <a:rPr lang="en-US" sz="1600" dirty="0" err="1"/>
              <a:t>xã</a:t>
            </a:r>
            <a:r>
              <a:rPr lang="en-US" sz="1600" dirty="0"/>
              <a:t>,…</a:t>
            </a:r>
          </a:p>
          <a:p>
            <a:pPr lvl="2"/>
            <a:r>
              <a:rPr lang="en-US" sz="1600" dirty="0" smtClean="0"/>
              <a:t>+ Plugin </a:t>
            </a:r>
            <a:r>
              <a:rPr lang="en-US" sz="1600" dirty="0" err="1"/>
              <a:t>nhắn</a:t>
            </a:r>
            <a:r>
              <a:rPr lang="en-US" sz="1600" dirty="0"/>
              <a:t> tin </a:t>
            </a:r>
            <a:r>
              <a:rPr lang="en-US" sz="1600" dirty="0" err="1"/>
              <a:t>bằng</a:t>
            </a:r>
            <a:r>
              <a:rPr lang="en-US" sz="1600" dirty="0"/>
              <a:t> messenger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đếm</a:t>
            </a:r>
            <a:r>
              <a:rPr lang="en-US" sz="1600" dirty="0"/>
              <a:t> </a:t>
            </a:r>
            <a:r>
              <a:rPr lang="en-US" sz="1600" dirty="0" err="1"/>
              <a:t>ngược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hot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Tích</a:t>
            </a:r>
            <a:r>
              <a:rPr lang="en-US" sz="1600" dirty="0" smtClean="0"/>
              <a:t> </a:t>
            </a:r>
            <a:r>
              <a:rPr lang="en-US" sz="1600" dirty="0" err="1"/>
              <a:t>hợp</a:t>
            </a:r>
            <a:r>
              <a:rPr lang="en-US" sz="1600" dirty="0"/>
              <a:t> Google Search Console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 smtClean="0"/>
              <a:t>Tích</a:t>
            </a:r>
            <a:r>
              <a:rPr lang="en-US" sz="1600" dirty="0" smtClean="0"/>
              <a:t> </a:t>
            </a:r>
            <a:r>
              <a:rPr lang="en-US" sz="1600" dirty="0" err="1"/>
              <a:t>hợp</a:t>
            </a:r>
            <a:r>
              <a:rPr lang="en-US" sz="1600" dirty="0"/>
              <a:t> Google </a:t>
            </a:r>
            <a:r>
              <a:rPr lang="en-US" sz="1600" dirty="0" smtClean="0"/>
              <a:t>Analytics</a:t>
            </a:r>
          </a:p>
          <a:p>
            <a:pPr lvl="2"/>
            <a:r>
              <a:rPr lang="en-US" sz="1600" dirty="0" smtClean="0"/>
              <a:t>+ </a:t>
            </a:r>
            <a:r>
              <a:rPr lang="en-US" sz="1600" dirty="0" err="1"/>
              <a:t>Lấy</a:t>
            </a:r>
            <a:r>
              <a:rPr lang="en-US" sz="1600" dirty="0"/>
              <a:t> </a:t>
            </a:r>
            <a:r>
              <a:rPr lang="en-US" sz="1600" dirty="0" err="1"/>
              <a:t>lai</a:t>
            </a:r>
            <a:r>
              <a:rPr lang="en-US" sz="1600" dirty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email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ký</a:t>
            </a:r>
            <a:endParaRPr lang="en-US" sz="1600" dirty="0"/>
          </a:p>
          <a:p>
            <a:pPr lvl="2"/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090246" y="1757567"/>
            <a:ext cx="1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sz="1600" dirty="0" err="1" smtClean="0"/>
              <a:t>Ưu</a:t>
            </a:r>
            <a:r>
              <a:rPr lang="en-US" sz="1600" dirty="0" smtClean="0"/>
              <a:t> </a:t>
            </a:r>
            <a:r>
              <a:rPr lang="en-US" sz="1600" dirty="0" err="1" smtClean="0"/>
              <a:t>điểm</a:t>
            </a:r>
            <a:r>
              <a:rPr lang="en-US" dirty="0" smtClean="0"/>
              <a:t>: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D98B1-CF6A-45D3-88BD-73D049191F75}"/>
              </a:ext>
            </a:extLst>
          </p:cNvPr>
          <p:cNvGrpSpPr/>
          <p:nvPr/>
        </p:nvGrpSpPr>
        <p:grpSpPr>
          <a:xfrm>
            <a:off x="9006635" y="3713980"/>
            <a:ext cx="3185365" cy="2450498"/>
            <a:chOff x="706097" y="2133622"/>
            <a:chExt cx="5382876" cy="4141042"/>
          </a:xfrm>
        </p:grpSpPr>
        <p:sp>
          <p:nvSpPr>
            <p:cNvPr id="12" name="Freeform: Shape 3">
              <a:extLst>
                <a:ext uri="{FF2B5EF4-FFF2-40B4-BE49-F238E27FC236}">
                  <a16:creationId xmlns:a16="http://schemas.microsoft.com/office/drawing/2014/main" id="{FC8C5E76-F91F-4D2D-B1DA-2A1F00443B0C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4">
              <a:extLst>
                <a:ext uri="{FF2B5EF4-FFF2-40B4-BE49-F238E27FC236}">
                  <a16:creationId xmlns:a16="http://schemas.microsoft.com/office/drawing/2014/main" id="{2FE287FE-8DDB-421A-BFAD-3699BA12B587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CAB8DF-D145-479B-96F4-AB64E0A39F6B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0" name="Freeform: Shape 10">
                <a:extLst>
                  <a:ext uri="{FF2B5EF4-FFF2-40B4-BE49-F238E27FC236}">
                    <a16:creationId xmlns:a16="http://schemas.microsoft.com/office/drawing/2014/main" id="{3E3009D7-55DB-4E7D-AEF3-ECDA6D68618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11">
                <a:extLst>
                  <a:ext uri="{FF2B5EF4-FFF2-40B4-BE49-F238E27FC236}">
                    <a16:creationId xmlns:a16="http://schemas.microsoft.com/office/drawing/2014/main" id="{1D7CE5C8-1A4E-422F-84A9-4630EBAA4F2F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2">
                <a:extLst>
                  <a:ext uri="{FF2B5EF4-FFF2-40B4-BE49-F238E27FC236}">
                    <a16:creationId xmlns:a16="http://schemas.microsoft.com/office/drawing/2014/main" id="{3AD23836-F743-40D1-8F04-5DC7A4E9F1A8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13">
                <a:extLst>
                  <a:ext uri="{FF2B5EF4-FFF2-40B4-BE49-F238E27FC236}">
                    <a16:creationId xmlns:a16="http://schemas.microsoft.com/office/drawing/2014/main" id="{5C59A75A-D84E-4807-88FC-34401F69C3A1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14">
                <a:extLst>
                  <a:ext uri="{FF2B5EF4-FFF2-40B4-BE49-F238E27FC236}">
                    <a16:creationId xmlns:a16="http://schemas.microsoft.com/office/drawing/2014/main" id="{262B81CC-7643-4A43-B372-A2F4F276C1DF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15">
                <a:extLst>
                  <a:ext uri="{FF2B5EF4-FFF2-40B4-BE49-F238E27FC236}">
                    <a16:creationId xmlns:a16="http://schemas.microsoft.com/office/drawing/2014/main" id="{37B92258-ABB6-4104-BB07-989C43139145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16">
                <a:extLst>
                  <a:ext uri="{FF2B5EF4-FFF2-40B4-BE49-F238E27FC236}">
                    <a16:creationId xmlns:a16="http://schemas.microsoft.com/office/drawing/2014/main" id="{FECEA277-EA7E-432D-996F-0C9E82390E60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EE3145-E717-4E68-B268-A30CCFF984F5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BBC5E968-EE23-4457-B16B-3A68933E8145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7F47B9A9-A8F5-49A5-84C5-0A32DEE386A5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2B1433F7-B6F4-4A1B-B8FE-83C8F6B2BE88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7" name="Rectangle 9">
            <a:extLst>
              <a:ext uri="{FF2B5EF4-FFF2-40B4-BE49-F238E27FC236}">
                <a16:creationId xmlns:a16="http://schemas.microsoft.com/office/drawing/2014/main" id="{41454D26-A65D-42D2-89C1-34372A47F8E8}"/>
              </a:ext>
            </a:extLst>
          </p:cNvPr>
          <p:cNvSpPr/>
          <p:nvPr/>
        </p:nvSpPr>
        <p:spPr>
          <a:xfrm flipH="1">
            <a:off x="363742" y="208628"/>
            <a:ext cx="841982" cy="7881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 rot="13851293">
            <a:off x="11824184" y="-145321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3841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303585" y="255947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Kết</a:t>
            </a:r>
            <a:r>
              <a:rPr lang="en-US" sz="5400" dirty="0"/>
              <a:t> </a:t>
            </a:r>
            <a:r>
              <a:rPr lang="en-US" sz="5400" dirty="0" err="1"/>
              <a:t>luận</a:t>
            </a:r>
            <a:r>
              <a:rPr lang="en-US" sz="5400" dirty="0"/>
              <a:t> </a:t>
            </a:r>
            <a:r>
              <a:rPr lang="en-US" sz="5400" dirty="0" err="1"/>
              <a:t>và</a:t>
            </a:r>
            <a:r>
              <a:rPr lang="en-US" sz="5400" dirty="0"/>
              <a:t> </a:t>
            </a:r>
            <a:r>
              <a:rPr lang="en-US" sz="5400" dirty="0" err="1"/>
              <a:t>đánh</a:t>
            </a:r>
            <a:r>
              <a:rPr lang="en-US" sz="5400" dirty="0"/>
              <a:t> </a:t>
            </a:r>
            <a:r>
              <a:rPr lang="en-US" sz="5400" dirty="0" err="1"/>
              <a:t>giá</a:t>
            </a:r>
            <a:endParaRPr lang="en-US" sz="5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8851" y="1297623"/>
            <a:ext cx="38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en-US" b="1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0246" y="1757567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dirty="0" smtClean="0"/>
              <a:t>- </a:t>
            </a:r>
            <a:r>
              <a:rPr lang="en-US" sz="1600" dirty="0" err="1"/>
              <a:t>Nhược</a:t>
            </a:r>
            <a:r>
              <a:rPr lang="en-US" sz="1600" dirty="0"/>
              <a:t> </a:t>
            </a:r>
            <a:r>
              <a:rPr lang="en-US" sz="1600" dirty="0" err="1" smtClean="0"/>
              <a:t>điểm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41454D26-A65D-42D2-89C1-34372A47F8E8}"/>
              </a:ext>
            </a:extLst>
          </p:cNvPr>
          <p:cNvSpPr/>
          <p:nvPr/>
        </p:nvSpPr>
        <p:spPr>
          <a:xfrm flipH="1">
            <a:off x="363742" y="208628"/>
            <a:ext cx="841982" cy="78817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/>
          <p:cNvSpPr/>
          <p:nvPr/>
        </p:nvSpPr>
        <p:spPr>
          <a:xfrm>
            <a:off x="555433" y="218435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600" dirty="0" smtClean="0"/>
              <a:t>	+ </a:t>
            </a:r>
            <a:r>
              <a:rPr lang="en-US" sz="1600" dirty="0" err="1" smtClean="0"/>
              <a:t>Bảo</a:t>
            </a:r>
            <a:r>
              <a:rPr lang="en-US" sz="1600" dirty="0" smtClean="0"/>
              <a:t> </a:t>
            </a:r>
            <a:r>
              <a:rPr lang="en-US" sz="1600" dirty="0" err="1"/>
              <a:t>mật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web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cao</a:t>
            </a:r>
            <a:endParaRPr lang="en-US" sz="1600" dirty="0"/>
          </a:p>
          <a:p>
            <a:pPr lvl="0"/>
            <a:r>
              <a:rPr lang="en-US" sz="1600" dirty="0" smtClean="0"/>
              <a:t>	+ </a:t>
            </a:r>
            <a:r>
              <a:rPr lang="en-US" sz="1600" dirty="0" err="1" smtClean="0"/>
              <a:t>Chưa</a:t>
            </a:r>
            <a:r>
              <a:rPr lang="en-US" sz="1600" dirty="0" smtClean="0"/>
              <a:t> </a:t>
            </a:r>
            <a:r>
              <a:rPr lang="en-US" sz="1600" dirty="0" err="1"/>
              <a:t>sửa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lỗi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tim</a:t>
            </a:r>
            <a:r>
              <a:rPr lang="en-US" sz="1600" dirty="0"/>
              <a:t> ở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endParaRPr lang="en-US" sz="1600" dirty="0"/>
          </a:p>
          <a:p>
            <a:r>
              <a:rPr lang="en-US" sz="1600" dirty="0" smtClean="0"/>
              <a:t>	+ </a:t>
            </a:r>
            <a:r>
              <a:rPr lang="en-US" sz="1600" dirty="0" err="1" smtClean="0"/>
              <a:t>Dữ</a:t>
            </a:r>
            <a:r>
              <a:rPr lang="en-US" sz="1600" dirty="0" smtClean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đầy</a:t>
            </a:r>
            <a:r>
              <a:rPr lang="en-US" sz="1600" dirty="0"/>
              <a:t> </a:t>
            </a:r>
            <a:r>
              <a:rPr lang="en-US" sz="1600" dirty="0" err="1"/>
              <a:t>đủ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endParaRPr lang="en-US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27" name="Graphic 1">
            <a:extLst>
              <a:ext uri="{FF2B5EF4-FFF2-40B4-BE49-F238E27FC236}">
                <a16:creationId xmlns:a16="http://schemas.microsoft.com/office/drawing/2014/main" id="{55FF8184-4275-4BBE-A5C0-3C69D60CBEBF}"/>
              </a:ext>
            </a:extLst>
          </p:cNvPr>
          <p:cNvGrpSpPr/>
          <p:nvPr/>
        </p:nvGrpSpPr>
        <p:grpSpPr>
          <a:xfrm flipH="1">
            <a:off x="8168053" y="2233246"/>
            <a:ext cx="3307686" cy="4196120"/>
            <a:chOff x="3788560" y="0"/>
            <a:chExt cx="4614879" cy="6858000"/>
          </a:xfrm>
        </p:grpSpPr>
        <p:sp>
          <p:nvSpPr>
            <p:cNvPr id="28" name="Freeform: Shape 3">
              <a:extLst>
                <a:ext uri="{FF2B5EF4-FFF2-40B4-BE49-F238E27FC236}">
                  <a16:creationId xmlns:a16="http://schemas.microsoft.com/office/drawing/2014/main" id="{1AC80B36-FB3E-411F-97AE-ABBA13DB9CBF}"/>
                </a:ext>
              </a:extLst>
            </p:cNvPr>
            <p:cNvSpPr/>
            <p:nvPr/>
          </p:nvSpPr>
          <p:spPr>
            <a:xfrm>
              <a:off x="3788442" y="2321107"/>
              <a:ext cx="2973962" cy="4145773"/>
            </a:xfrm>
            <a:custGeom>
              <a:avLst/>
              <a:gdLst>
                <a:gd name="connsiteX0" fmla="*/ 2903311 w 2973962"/>
                <a:gd name="connsiteY0" fmla="*/ 1666663 h 4145773"/>
                <a:gd name="connsiteX1" fmla="*/ 2048674 w 2973962"/>
                <a:gd name="connsiteY1" fmla="*/ 1447979 h 4145773"/>
                <a:gd name="connsiteX2" fmla="*/ 1724668 w 2973962"/>
                <a:gd name="connsiteY2" fmla="*/ 1091813 h 4145773"/>
                <a:gd name="connsiteX3" fmla="*/ 1724668 w 2973962"/>
                <a:gd name="connsiteY3" fmla="*/ 0 h 4145773"/>
                <a:gd name="connsiteX4" fmla="*/ 32277 w 2973962"/>
                <a:gd name="connsiteY4" fmla="*/ 28943 h 4145773"/>
                <a:gd name="connsiteX5" fmla="*/ 17806 w 2973962"/>
                <a:gd name="connsiteY5" fmla="*/ 49043 h 4145773"/>
                <a:gd name="connsiteX6" fmla="*/ 32277 w 2973962"/>
                <a:gd name="connsiteY6" fmla="*/ 169641 h 4145773"/>
                <a:gd name="connsiteX7" fmla="*/ 19414 w 2973962"/>
                <a:gd name="connsiteY7" fmla="*/ 591733 h 4145773"/>
                <a:gd name="connsiteX8" fmla="*/ 118 w 2973962"/>
                <a:gd name="connsiteY8" fmla="*/ 1150504 h 4145773"/>
                <a:gd name="connsiteX9" fmla="*/ 45141 w 2973962"/>
                <a:gd name="connsiteY9" fmla="*/ 1610384 h 4145773"/>
                <a:gd name="connsiteX10" fmla="*/ 376383 w 2973962"/>
                <a:gd name="connsiteY10" fmla="*/ 1985845 h 4145773"/>
                <a:gd name="connsiteX11" fmla="*/ 603107 w 2973962"/>
                <a:gd name="connsiteY11" fmla="*/ 2028456 h 4145773"/>
                <a:gd name="connsiteX12" fmla="*/ 644915 w 2973962"/>
                <a:gd name="connsiteY12" fmla="*/ 2071068 h 4145773"/>
                <a:gd name="connsiteX13" fmla="*/ 781592 w 2973962"/>
                <a:gd name="connsiteY13" fmla="*/ 4093897 h 4145773"/>
                <a:gd name="connsiteX14" fmla="*/ 800888 w 2973962"/>
                <a:gd name="connsiteY14" fmla="*/ 4118016 h 4145773"/>
                <a:gd name="connsiteX15" fmla="*/ 1984355 w 2973962"/>
                <a:gd name="connsiteY15" fmla="*/ 4138116 h 4145773"/>
                <a:gd name="connsiteX16" fmla="*/ 1979531 w 2973962"/>
                <a:gd name="connsiteY16" fmla="*/ 2129759 h 4145773"/>
                <a:gd name="connsiteX17" fmla="*/ 2646036 w 2973962"/>
                <a:gd name="connsiteY17" fmla="*/ 2051772 h 4145773"/>
                <a:gd name="connsiteX18" fmla="*/ 2879996 w 2973962"/>
                <a:gd name="connsiteY18" fmla="*/ 1962530 h 4145773"/>
                <a:gd name="connsiteX19" fmla="*/ 2903311 w 2973962"/>
                <a:gd name="connsiteY19" fmla="*/ 1666663 h 4145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73962" h="4145773">
                  <a:moveTo>
                    <a:pt x="2903311" y="1666663"/>
                  </a:moveTo>
                  <a:cubicBezTo>
                    <a:pt x="2645232" y="1601540"/>
                    <a:pt x="2264142" y="1468078"/>
                    <a:pt x="2048674" y="1447979"/>
                  </a:cubicBezTo>
                  <a:cubicBezTo>
                    <a:pt x="1865365" y="1431095"/>
                    <a:pt x="1724668" y="1276730"/>
                    <a:pt x="1724668" y="1091813"/>
                  </a:cubicBezTo>
                  <a:lnTo>
                    <a:pt x="1724668" y="0"/>
                  </a:lnTo>
                  <a:cubicBezTo>
                    <a:pt x="1724668" y="0"/>
                    <a:pt x="214782" y="20100"/>
                    <a:pt x="32277" y="28943"/>
                  </a:cubicBezTo>
                  <a:cubicBezTo>
                    <a:pt x="16198" y="29747"/>
                    <a:pt x="15394" y="35375"/>
                    <a:pt x="17806" y="49043"/>
                  </a:cubicBezTo>
                  <a:cubicBezTo>
                    <a:pt x="25845" y="89242"/>
                    <a:pt x="31473" y="129442"/>
                    <a:pt x="32277" y="169641"/>
                  </a:cubicBezTo>
                  <a:cubicBezTo>
                    <a:pt x="36297" y="310338"/>
                    <a:pt x="23433" y="451036"/>
                    <a:pt x="19414" y="591733"/>
                  </a:cubicBezTo>
                  <a:cubicBezTo>
                    <a:pt x="13786" y="778258"/>
                    <a:pt x="-1490" y="963979"/>
                    <a:pt x="118" y="1150504"/>
                  </a:cubicBezTo>
                  <a:cubicBezTo>
                    <a:pt x="1726" y="1305673"/>
                    <a:pt x="8158" y="1459235"/>
                    <a:pt x="45141" y="1610384"/>
                  </a:cubicBezTo>
                  <a:cubicBezTo>
                    <a:pt x="90968" y="1792889"/>
                    <a:pt x="193075" y="1925546"/>
                    <a:pt x="376383" y="1985845"/>
                  </a:cubicBezTo>
                  <a:cubicBezTo>
                    <a:pt x="450350" y="2009965"/>
                    <a:pt x="525925" y="2022025"/>
                    <a:pt x="603107" y="2028456"/>
                  </a:cubicBezTo>
                  <a:cubicBezTo>
                    <a:pt x="644111" y="2031673"/>
                    <a:pt x="642503" y="2031673"/>
                    <a:pt x="644915" y="2071068"/>
                  </a:cubicBezTo>
                  <a:cubicBezTo>
                    <a:pt x="652150" y="2198902"/>
                    <a:pt x="773552" y="3966063"/>
                    <a:pt x="781592" y="4093897"/>
                  </a:cubicBezTo>
                  <a:cubicBezTo>
                    <a:pt x="782396" y="4107564"/>
                    <a:pt x="785612" y="4115604"/>
                    <a:pt x="800888" y="4118016"/>
                  </a:cubicBezTo>
                  <a:cubicBezTo>
                    <a:pt x="828223" y="4122036"/>
                    <a:pt x="1985159" y="4162235"/>
                    <a:pt x="1984355" y="4138116"/>
                  </a:cubicBezTo>
                  <a:cubicBezTo>
                    <a:pt x="1983551" y="4102740"/>
                    <a:pt x="1979531" y="2129759"/>
                    <a:pt x="1979531" y="2129759"/>
                  </a:cubicBezTo>
                  <a:cubicBezTo>
                    <a:pt x="2043850" y="2127347"/>
                    <a:pt x="2490062" y="2087147"/>
                    <a:pt x="2646036" y="2051772"/>
                  </a:cubicBezTo>
                  <a:cubicBezTo>
                    <a:pt x="2728042" y="2033280"/>
                    <a:pt x="2810049" y="2012377"/>
                    <a:pt x="2879996" y="1962530"/>
                  </a:cubicBezTo>
                  <a:cubicBezTo>
                    <a:pt x="2966826" y="1902231"/>
                    <a:pt x="3027929" y="1677115"/>
                    <a:pt x="2903311" y="1666663"/>
                  </a:cubicBezTo>
                  <a:close/>
                </a:path>
              </a:pathLst>
            </a:custGeom>
            <a:solidFill>
              <a:srgbClr val="2D2227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4">
              <a:extLst>
                <a:ext uri="{FF2B5EF4-FFF2-40B4-BE49-F238E27FC236}">
                  <a16:creationId xmlns:a16="http://schemas.microsoft.com/office/drawing/2014/main" id="{47C2F16E-E99B-4ED8-9C26-3E34B6DCCB16}"/>
                </a:ext>
              </a:extLst>
            </p:cNvPr>
            <p:cNvSpPr/>
            <p:nvPr/>
          </p:nvSpPr>
          <p:spPr>
            <a:xfrm>
              <a:off x="4072852" y="3099365"/>
              <a:ext cx="4331037" cy="3760076"/>
            </a:xfrm>
            <a:custGeom>
              <a:avLst/>
              <a:gdLst>
                <a:gd name="connsiteX0" fmla="*/ 3717146 w 4331037"/>
                <a:gd name="connsiteY0" fmla="*/ 2647526 h 3760076"/>
                <a:gd name="connsiteX1" fmla="*/ 3695438 w 4331037"/>
                <a:gd name="connsiteY1" fmla="*/ 2805911 h 3760076"/>
                <a:gd name="connsiteX2" fmla="*/ 3698654 w 4331037"/>
                <a:gd name="connsiteY2" fmla="*/ 2816363 h 3760076"/>
                <a:gd name="connsiteX3" fmla="*/ 3943870 w 4331037"/>
                <a:gd name="connsiteY3" fmla="*/ 3043087 h 3760076"/>
                <a:gd name="connsiteX4" fmla="*/ 4159338 w 4331037"/>
                <a:gd name="connsiteY4" fmla="*/ 3089718 h 3760076"/>
                <a:gd name="connsiteX5" fmla="*/ 4329783 w 4331037"/>
                <a:gd name="connsiteY5" fmla="*/ 3232827 h 3760076"/>
                <a:gd name="connsiteX6" fmla="*/ 4296016 w 4331037"/>
                <a:gd name="connsiteY6" fmla="*/ 3310010 h 3760076"/>
                <a:gd name="connsiteX7" fmla="*/ 4145670 w 4331037"/>
                <a:gd name="connsiteY7" fmla="*/ 3361465 h 3760076"/>
                <a:gd name="connsiteX8" fmla="*/ 3908494 w 4331037"/>
                <a:gd name="connsiteY8" fmla="*/ 3379957 h 3760076"/>
                <a:gd name="connsiteX9" fmla="*/ 3665690 w 4331037"/>
                <a:gd name="connsiteY9" fmla="*/ 3329306 h 3760076"/>
                <a:gd name="connsiteX10" fmla="*/ 3466302 w 4331037"/>
                <a:gd name="connsiteY10" fmla="*/ 3287499 h 3760076"/>
                <a:gd name="connsiteX11" fmla="*/ 3166415 w 4331037"/>
                <a:gd name="connsiteY11" fmla="*/ 3281871 h 3760076"/>
                <a:gd name="connsiteX12" fmla="*/ 3063505 w 4331037"/>
                <a:gd name="connsiteY12" fmla="*/ 3281871 h 3760076"/>
                <a:gd name="connsiteX13" fmla="*/ 2994362 w 4331037"/>
                <a:gd name="connsiteY13" fmla="*/ 3227200 h 3760076"/>
                <a:gd name="connsiteX14" fmla="*/ 2974262 w 4331037"/>
                <a:gd name="connsiteY14" fmla="*/ 3122682 h 3760076"/>
                <a:gd name="connsiteX15" fmla="*/ 3023306 w 4331037"/>
                <a:gd name="connsiteY15" fmla="*/ 2777772 h 3760076"/>
                <a:gd name="connsiteX16" fmla="*/ 3020894 w 4331037"/>
                <a:gd name="connsiteY16" fmla="*/ 2668430 h 3760076"/>
                <a:gd name="connsiteX17" fmla="*/ 3015266 w 4331037"/>
                <a:gd name="connsiteY17" fmla="*/ 2653957 h 3760076"/>
                <a:gd name="connsiteX18" fmla="*/ 3006422 w 4331037"/>
                <a:gd name="connsiteY18" fmla="*/ 2616974 h 3760076"/>
                <a:gd name="connsiteX19" fmla="*/ 2987126 w 4331037"/>
                <a:gd name="connsiteY19" fmla="*/ 2225433 h 3760076"/>
                <a:gd name="connsiteX20" fmla="*/ 2956575 w 4331037"/>
                <a:gd name="connsiteY20" fmla="*/ 2007553 h 3760076"/>
                <a:gd name="connsiteX21" fmla="*/ 2907532 w 4331037"/>
                <a:gd name="connsiteY21" fmla="*/ 1606364 h 3760076"/>
                <a:gd name="connsiteX22" fmla="*/ 2908336 w 4331037"/>
                <a:gd name="connsiteY22" fmla="*/ 1276730 h 3760076"/>
                <a:gd name="connsiteX23" fmla="*/ 2922807 w 4331037"/>
                <a:gd name="connsiteY23" fmla="*/ 1045986 h 3760076"/>
                <a:gd name="connsiteX24" fmla="*/ 2889844 w 4331037"/>
                <a:gd name="connsiteY24" fmla="*/ 1015434 h 3760076"/>
                <a:gd name="connsiteX25" fmla="*/ 1449101 w 4331037"/>
                <a:gd name="connsiteY25" fmla="*/ 1088597 h 3760076"/>
                <a:gd name="connsiteX26" fmla="*/ 1420962 w 4331037"/>
                <a:gd name="connsiteY26" fmla="*/ 1117541 h 3760076"/>
                <a:gd name="connsiteX27" fmla="*/ 1430610 w 4331037"/>
                <a:gd name="connsiteY27" fmla="*/ 1408584 h 3760076"/>
                <a:gd name="connsiteX28" fmla="*/ 1445081 w 4331037"/>
                <a:gd name="connsiteY28" fmla="*/ 1642543 h 3760076"/>
                <a:gd name="connsiteX29" fmla="*/ 1466789 w 4331037"/>
                <a:gd name="connsiteY29" fmla="*/ 1944842 h 3760076"/>
                <a:gd name="connsiteX30" fmla="*/ 1498144 w 4331037"/>
                <a:gd name="connsiteY30" fmla="*/ 2293772 h 3760076"/>
                <a:gd name="connsiteX31" fmla="*/ 1547187 w 4331037"/>
                <a:gd name="connsiteY31" fmla="*/ 2772948 h 3760076"/>
                <a:gd name="connsiteX32" fmla="*/ 1534324 w 4331037"/>
                <a:gd name="connsiteY32" fmla="*/ 3133937 h 3760076"/>
                <a:gd name="connsiteX33" fmla="*/ 1498144 w 4331037"/>
                <a:gd name="connsiteY33" fmla="*/ 3170921 h 3760076"/>
                <a:gd name="connsiteX34" fmla="*/ 1479653 w 4331037"/>
                <a:gd name="connsiteY34" fmla="*/ 3205492 h 3760076"/>
                <a:gd name="connsiteX35" fmla="*/ 1547991 w 4331037"/>
                <a:gd name="connsiteY35" fmla="*/ 3346993 h 3760076"/>
                <a:gd name="connsiteX36" fmla="*/ 1564875 w 4331037"/>
                <a:gd name="connsiteY36" fmla="*/ 3387997 h 3760076"/>
                <a:gd name="connsiteX37" fmla="*/ 1568895 w 4331037"/>
                <a:gd name="connsiteY37" fmla="*/ 3400057 h 3760076"/>
                <a:gd name="connsiteX38" fmla="*/ 1649294 w 4331037"/>
                <a:gd name="connsiteY38" fmla="*/ 3515027 h 3760076"/>
                <a:gd name="connsiteX39" fmla="*/ 1682257 w 4331037"/>
                <a:gd name="connsiteY39" fmla="*/ 3570501 h 3760076"/>
                <a:gd name="connsiteX40" fmla="*/ 1650098 w 4331037"/>
                <a:gd name="connsiteY40" fmla="*/ 3704767 h 3760076"/>
                <a:gd name="connsiteX41" fmla="*/ 1490908 w 4331037"/>
                <a:gd name="connsiteY41" fmla="*/ 3748986 h 3760076"/>
                <a:gd name="connsiteX42" fmla="*/ 1144391 w 4331037"/>
                <a:gd name="connsiteY42" fmla="*/ 3750594 h 3760076"/>
                <a:gd name="connsiteX43" fmla="*/ 907215 w 4331037"/>
                <a:gd name="connsiteY43" fmla="*/ 3539950 h 3760076"/>
                <a:gd name="connsiteX44" fmla="*/ 879879 w 4331037"/>
                <a:gd name="connsiteY44" fmla="*/ 3416137 h 3760076"/>
                <a:gd name="connsiteX45" fmla="*/ 878271 w 4331037"/>
                <a:gd name="connsiteY45" fmla="*/ 3409704 h 3760076"/>
                <a:gd name="connsiteX46" fmla="*/ 864603 w 4331037"/>
                <a:gd name="connsiteY46" fmla="*/ 3216748 h 3760076"/>
                <a:gd name="connsiteX47" fmla="*/ 842896 w 4331037"/>
                <a:gd name="connsiteY47" fmla="*/ 3135545 h 3760076"/>
                <a:gd name="connsiteX48" fmla="*/ 792245 w 4331037"/>
                <a:gd name="connsiteY48" fmla="*/ 3041479 h 3760076"/>
                <a:gd name="connsiteX49" fmla="*/ 785009 w 4331037"/>
                <a:gd name="connsiteY49" fmla="*/ 2998064 h 3760076"/>
                <a:gd name="connsiteX50" fmla="*/ 813952 w 4331037"/>
                <a:gd name="connsiteY50" fmla="*/ 2714256 h 3760076"/>
                <a:gd name="connsiteX51" fmla="*/ 816364 w 4331037"/>
                <a:gd name="connsiteY51" fmla="*/ 2598483 h 3760076"/>
                <a:gd name="connsiteX52" fmla="*/ 772145 w 4331037"/>
                <a:gd name="connsiteY52" fmla="*/ 2033281 h 3760076"/>
                <a:gd name="connsiteX53" fmla="*/ 689334 w 4331037"/>
                <a:gd name="connsiteY53" fmla="*/ 1513905 h 3760076"/>
                <a:gd name="connsiteX54" fmla="*/ 672451 w 4331037"/>
                <a:gd name="connsiteY54" fmla="*/ 1075733 h 3760076"/>
                <a:gd name="connsiteX55" fmla="*/ 673255 w 4331037"/>
                <a:gd name="connsiteY55" fmla="*/ 1058045 h 3760076"/>
                <a:gd name="connsiteX56" fmla="*/ 638683 w 4331037"/>
                <a:gd name="connsiteY56" fmla="*/ 1009002 h 3760076"/>
                <a:gd name="connsiteX57" fmla="*/ 489946 w 4331037"/>
                <a:gd name="connsiteY57" fmla="*/ 967195 h 3760076"/>
                <a:gd name="connsiteX58" fmla="*/ 226239 w 4331037"/>
                <a:gd name="connsiteY58" fmla="*/ 909308 h 3760076"/>
                <a:gd name="connsiteX59" fmla="*/ 50166 w 4331037"/>
                <a:gd name="connsiteY59" fmla="*/ 779866 h 3760076"/>
                <a:gd name="connsiteX60" fmla="*/ 319 w 4331037"/>
                <a:gd name="connsiteY60" fmla="*/ 637561 h 3760076"/>
                <a:gd name="connsiteX61" fmla="*/ 108053 w 4331037"/>
                <a:gd name="connsiteY61" fmla="*/ 0 h 3760076"/>
                <a:gd name="connsiteX62" fmla="*/ 1875214 w 4331037"/>
                <a:gd name="connsiteY62" fmla="*/ 43415 h 3760076"/>
                <a:gd name="connsiteX63" fmla="*/ 1879234 w 4331037"/>
                <a:gd name="connsiteY63" fmla="*/ 43415 h 3760076"/>
                <a:gd name="connsiteX64" fmla="*/ 3498461 w 4331037"/>
                <a:gd name="connsiteY64" fmla="*/ 231548 h 3760076"/>
                <a:gd name="connsiteX65" fmla="*/ 3504893 w 4331037"/>
                <a:gd name="connsiteY65" fmla="*/ 234764 h 3760076"/>
                <a:gd name="connsiteX66" fmla="*/ 3660867 w 4331037"/>
                <a:gd name="connsiteY66" fmla="*/ 479980 h 3760076"/>
                <a:gd name="connsiteX67" fmla="*/ 3705086 w 4331037"/>
                <a:gd name="connsiteY67" fmla="*/ 840165 h 3760076"/>
                <a:gd name="connsiteX68" fmla="*/ 3684986 w 4331037"/>
                <a:gd name="connsiteY68" fmla="*/ 1291201 h 3760076"/>
                <a:gd name="connsiteX69" fmla="*/ 3697046 w 4331037"/>
                <a:gd name="connsiteY69" fmla="*/ 1776005 h 3760076"/>
                <a:gd name="connsiteX70" fmla="*/ 3725989 w 4331037"/>
                <a:gd name="connsiteY70" fmla="*/ 2487533 h 3760076"/>
                <a:gd name="connsiteX71" fmla="*/ 3717146 w 4331037"/>
                <a:gd name="connsiteY71" fmla="*/ 2647526 h 376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31037" h="3760076">
                  <a:moveTo>
                    <a:pt x="3717146" y="2647526"/>
                  </a:moveTo>
                  <a:cubicBezTo>
                    <a:pt x="3714733" y="2700589"/>
                    <a:pt x="3725185" y="2756064"/>
                    <a:pt x="3695438" y="2805911"/>
                  </a:cubicBezTo>
                  <a:cubicBezTo>
                    <a:pt x="3693830" y="2808323"/>
                    <a:pt x="3696242" y="2813951"/>
                    <a:pt x="3698654" y="2816363"/>
                  </a:cubicBezTo>
                  <a:cubicBezTo>
                    <a:pt x="3774228" y="2898369"/>
                    <a:pt x="3844175" y="2986808"/>
                    <a:pt x="3943870" y="3043087"/>
                  </a:cubicBezTo>
                  <a:cubicBezTo>
                    <a:pt x="4011404" y="3081678"/>
                    <a:pt x="4084567" y="3086502"/>
                    <a:pt x="4159338" y="3089718"/>
                  </a:cubicBezTo>
                  <a:cubicBezTo>
                    <a:pt x="4241345" y="3092934"/>
                    <a:pt x="4315311" y="3153233"/>
                    <a:pt x="4329783" y="3232827"/>
                  </a:cubicBezTo>
                  <a:cubicBezTo>
                    <a:pt x="4335411" y="3265791"/>
                    <a:pt x="4321743" y="3290714"/>
                    <a:pt x="4296016" y="3310010"/>
                  </a:cubicBezTo>
                  <a:cubicBezTo>
                    <a:pt x="4251796" y="3343778"/>
                    <a:pt x="4198733" y="3352621"/>
                    <a:pt x="4145670" y="3361465"/>
                  </a:cubicBezTo>
                  <a:cubicBezTo>
                    <a:pt x="4066879" y="3374329"/>
                    <a:pt x="3988089" y="3380761"/>
                    <a:pt x="3908494" y="3379957"/>
                  </a:cubicBezTo>
                  <a:cubicBezTo>
                    <a:pt x="3824880" y="3379153"/>
                    <a:pt x="3742069" y="3369505"/>
                    <a:pt x="3665690" y="3329306"/>
                  </a:cubicBezTo>
                  <a:cubicBezTo>
                    <a:pt x="3603783" y="3296342"/>
                    <a:pt x="3534641" y="3293931"/>
                    <a:pt x="3466302" y="3287499"/>
                  </a:cubicBezTo>
                  <a:cubicBezTo>
                    <a:pt x="3366608" y="3277851"/>
                    <a:pt x="3266109" y="3281067"/>
                    <a:pt x="3166415" y="3281871"/>
                  </a:cubicBezTo>
                  <a:cubicBezTo>
                    <a:pt x="3131844" y="3281871"/>
                    <a:pt x="3098076" y="3290714"/>
                    <a:pt x="3063505" y="3281871"/>
                  </a:cubicBezTo>
                  <a:cubicBezTo>
                    <a:pt x="3031345" y="3273831"/>
                    <a:pt x="3008030" y="3258555"/>
                    <a:pt x="2994362" y="3227200"/>
                  </a:cubicBezTo>
                  <a:cubicBezTo>
                    <a:pt x="2979890" y="3194236"/>
                    <a:pt x="2975066" y="3158861"/>
                    <a:pt x="2974262" y="3122682"/>
                  </a:cubicBezTo>
                  <a:cubicBezTo>
                    <a:pt x="2970242" y="3005299"/>
                    <a:pt x="2988734" y="2890330"/>
                    <a:pt x="3023306" y="2777772"/>
                  </a:cubicBezTo>
                  <a:cubicBezTo>
                    <a:pt x="3034561" y="2742396"/>
                    <a:pt x="3020894" y="2705413"/>
                    <a:pt x="3020894" y="2668430"/>
                  </a:cubicBezTo>
                  <a:cubicBezTo>
                    <a:pt x="3020894" y="2662802"/>
                    <a:pt x="3018482" y="2657977"/>
                    <a:pt x="3015266" y="2653957"/>
                  </a:cubicBezTo>
                  <a:cubicBezTo>
                    <a:pt x="3007226" y="2643506"/>
                    <a:pt x="3006422" y="2629838"/>
                    <a:pt x="3006422" y="2616974"/>
                  </a:cubicBezTo>
                  <a:cubicBezTo>
                    <a:pt x="3002402" y="2486729"/>
                    <a:pt x="2995970" y="2355679"/>
                    <a:pt x="2987126" y="2225433"/>
                  </a:cubicBezTo>
                  <a:cubicBezTo>
                    <a:pt x="2981498" y="2152271"/>
                    <a:pt x="2967831" y="2079912"/>
                    <a:pt x="2956575" y="2007553"/>
                  </a:cubicBezTo>
                  <a:cubicBezTo>
                    <a:pt x="2936475" y="1874091"/>
                    <a:pt x="2915572" y="1740630"/>
                    <a:pt x="2907532" y="1606364"/>
                  </a:cubicBezTo>
                  <a:cubicBezTo>
                    <a:pt x="2901100" y="1497022"/>
                    <a:pt x="2902708" y="1386876"/>
                    <a:pt x="2908336" y="1276730"/>
                  </a:cubicBezTo>
                  <a:cubicBezTo>
                    <a:pt x="2912356" y="1199547"/>
                    <a:pt x="2922807" y="1123169"/>
                    <a:pt x="2922807" y="1045986"/>
                  </a:cubicBezTo>
                  <a:cubicBezTo>
                    <a:pt x="2922807" y="1013826"/>
                    <a:pt x="2922807" y="1015434"/>
                    <a:pt x="2889844" y="1015434"/>
                  </a:cubicBezTo>
                  <a:cubicBezTo>
                    <a:pt x="2811857" y="1016238"/>
                    <a:pt x="1534324" y="1082969"/>
                    <a:pt x="1449101" y="1088597"/>
                  </a:cubicBezTo>
                  <a:cubicBezTo>
                    <a:pt x="1429002" y="1089401"/>
                    <a:pt x="1420962" y="1097441"/>
                    <a:pt x="1420962" y="1117541"/>
                  </a:cubicBezTo>
                  <a:cubicBezTo>
                    <a:pt x="1421766" y="1214823"/>
                    <a:pt x="1426590" y="1311301"/>
                    <a:pt x="1430610" y="1408584"/>
                  </a:cubicBezTo>
                  <a:cubicBezTo>
                    <a:pt x="1433825" y="1486570"/>
                    <a:pt x="1441061" y="1564556"/>
                    <a:pt x="1445081" y="1642543"/>
                  </a:cubicBezTo>
                  <a:cubicBezTo>
                    <a:pt x="1449905" y="1743846"/>
                    <a:pt x="1457141" y="1844344"/>
                    <a:pt x="1466789" y="1944842"/>
                  </a:cubicBezTo>
                  <a:cubicBezTo>
                    <a:pt x="1478045" y="2061420"/>
                    <a:pt x="1486085" y="2177194"/>
                    <a:pt x="1498144" y="2293772"/>
                  </a:cubicBezTo>
                  <a:cubicBezTo>
                    <a:pt x="1514224" y="2453765"/>
                    <a:pt x="1531108" y="2612954"/>
                    <a:pt x="1547187" y="2772948"/>
                  </a:cubicBezTo>
                  <a:cubicBezTo>
                    <a:pt x="1559247" y="2893546"/>
                    <a:pt x="1556031" y="3014144"/>
                    <a:pt x="1534324" y="3133937"/>
                  </a:cubicBezTo>
                  <a:cubicBezTo>
                    <a:pt x="1530304" y="3154841"/>
                    <a:pt x="1519852" y="3169313"/>
                    <a:pt x="1498144" y="3170921"/>
                  </a:cubicBezTo>
                  <a:cubicBezTo>
                    <a:pt x="1472417" y="3172528"/>
                    <a:pt x="1472417" y="3186196"/>
                    <a:pt x="1479653" y="3205492"/>
                  </a:cubicBezTo>
                  <a:cubicBezTo>
                    <a:pt x="1498948" y="3254535"/>
                    <a:pt x="1520656" y="3301970"/>
                    <a:pt x="1547991" y="3346993"/>
                  </a:cubicBezTo>
                  <a:cubicBezTo>
                    <a:pt x="1556031" y="3359858"/>
                    <a:pt x="1564071" y="3372721"/>
                    <a:pt x="1564875" y="3387997"/>
                  </a:cubicBezTo>
                  <a:cubicBezTo>
                    <a:pt x="1564875" y="3392017"/>
                    <a:pt x="1566483" y="3396037"/>
                    <a:pt x="1568895" y="3400057"/>
                  </a:cubicBezTo>
                  <a:cubicBezTo>
                    <a:pt x="1595427" y="3438648"/>
                    <a:pt x="1622762" y="3476435"/>
                    <a:pt x="1649294" y="3515027"/>
                  </a:cubicBezTo>
                  <a:cubicBezTo>
                    <a:pt x="1661353" y="3532715"/>
                    <a:pt x="1672609" y="3551206"/>
                    <a:pt x="1682257" y="3570501"/>
                  </a:cubicBezTo>
                  <a:cubicBezTo>
                    <a:pt x="1713613" y="3637233"/>
                    <a:pt x="1706377" y="3675020"/>
                    <a:pt x="1650098" y="3704767"/>
                  </a:cubicBezTo>
                  <a:cubicBezTo>
                    <a:pt x="1600250" y="3731299"/>
                    <a:pt x="1545580" y="3742555"/>
                    <a:pt x="1490908" y="3748986"/>
                  </a:cubicBezTo>
                  <a:cubicBezTo>
                    <a:pt x="1375938" y="3762654"/>
                    <a:pt x="1259361" y="3764262"/>
                    <a:pt x="1144391" y="3750594"/>
                  </a:cubicBezTo>
                  <a:cubicBezTo>
                    <a:pt x="1017361" y="3735319"/>
                    <a:pt x="943394" y="3658136"/>
                    <a:pt x="907215" y="3539950"/>
                  </a:cubicBezTo>
                  <a:cubicBezTo>
                    <a:pt x="895155" y="3499751"/>
                    <a:pt x="884703" y="3457943"/>
                    <a:pt x="879879" y="3416137"/>
                  </a:cubicBezTo>
                  <a:cubicBezTo>
                    <a:pt x="879879" y="3413724"/>
                    <a:pt x="879075" y="3412117"/>
                    <a:pt x="878271" y="3409704"/>
                  </a:cubicBezTo>
                  <a:cubicBezTo>
                    <a:pt x="852544" y="3346993"/>
                    <a:pt x="867015" y="3281067"/>
                    <a:pt x="864603" y="3216748"/>
                  </a:cubicBezTo>
                  <a:cubicBezTo>
                    <a:pt x="863799" y="3187001"/>
                    <a:pt x="858975" y="3160469"/>
                    <a:pt x="842896" y="3135545"/>
                  </a:cubicBezTo>
                  <a:cubicBezTo>
                    <a:pt x="823600" y="3105798"/>
                    <a:pt x="810736" y="3072030"/>
                    <a:pt x="792245" y="3041479"/>
                  </a:cubicBezTo>
                  <a:cubicBezTo>
                    <a:pt x="784205" y="3027811"/>
                    <a:pt x="783401" y="3013339"/>
                    <a:pt x="785009" y="2998064"/>
                  </a:cubicBezTo>
                  <a:cubicBezTo>
                    <a:pt x="796265" y="2903997"/>
                    <a:pt x="804304" y="2809127"/>
                    <a:pt x="813952" y="2714256"/>
                  </a:cubicBezTo>
                  <a:cubicBezTo>
                    <a:pt x="817972" y="2675665"/>
                    <a:pt x="813952" y="2637074"/>
                    <a:pt x="816364" y="2598483"/>
                  </a:cubicBezTo>
                  <a:cubicBezTo>
                    <a:pt x="826012" y="2407938"/>
                    <a:pt x="801893" y="2220609"/>
                    <a:pt x="772145" y="2033281"/>
                  </a:cubicBezTo>
                  <a:cubicBezTo>
                    <a:pt x="744810" y="1860424"/>
                    <a:pt x="715062" y="1687567"/>
                    <a:pt x="689334" y="1513905"/>
                  </a:cubicBezTo>
                  <a:cubicBezTo>
                    <a:pt x="668431" y="1368384"/>
                    <a:pt x="659587" y="1222059"/>
                    <a:pt x="672451" y="1075733"/>
                  </a:cubicBezTo>
                  <a:cubicBezTo>
                    <a:pt x="673255" y="1070105"/>
                    <a:pt x="672451" y="1063673"/>
                    <a:pt x="673255" y="1058045"/>
                  </a:cubicBezTo>
                  <a:cubicBezTo>
                    <a:pt x="676471" y="1031514"/>
                    <a:pt x="666019" y="1016238"/>
                    <a:pt x="638683" y="1009002"/>
                  </a:cubicBezTo>
                  <a:cubicBezTo>
                    <a:pt x="588836" y="995335"/>
                    <a:pt x="539793" y="980059"/>
                    <a:pt x="489946" y="967195"/>
                  </a:cubicBezTo>
                  <a:cubicBezTo>
                    <a:pt x="403115" y="944684"/>
                    <a:pt x="314677" y="923780"/>
                    <a:pt x="226239" y="909308"/>
                  </a:cubicBezTo>
                  <a:cubicBezTo>
                    <a:pt x="145840" y="896444"/>
                    <a:pt x="91973" y="844989"/>
                    <a:pt x="50166" y="779866"/>
                  </a:cubicBezTo>
                  <a:cubicBezTo>
                    <a:pt x="22830" y="736451"/>
                    <a:pt x="9966" y="687408"/>
                    <a:pt x="319" y="637561"/>
                  </a:cubicBezTo>
                  <a:cubicBezTo>
                    <a:pt x="-2897" y="621481"/>
                    <a:pt x="17202" y="300691"/>
                    <a:pt x="108053" y="0"/>
                  </a:cubicBezTo>
                  <a:cubicBezTo>
                    <a:pt x="108053" y="0"/>
                    <a:pt x="1815719" y="47435"/>
                    <a:pt x="1875214" y="43415"/>
                  </a:cubicBezTo>
                  <a:cubicBezTo>
                    <a:pt x="1876822" y="43415"/>
                    <a:pt x="1877626" y="43415"/>
                    <a:pt x="1879234" y="43415"/>
                  </a:cubicBezTo>
                  <a:cubicBezTo>
                    <a:pt x="1982948" y="54671"/>
                    <a:pt x="3227518" y="131854"/>
                    <a:pt x="3498461" y="231548"/>
                  </a:cubicBezTo>
                  <a:cubicBezTo>
                    <a:pt x="3500873" y="232352"/>
                    <a:pt x="3503285" y="233960"/>
                    <a:pt x="3504893" y="234764"/>
                  </a:cubicBezTo>
                  <a:cubicBezTo>
                    <a:pt x="3586900" y="297475"/>
                    <a:pt x="3631923" y="383501"/>
                    <a:pt x="3660867" y="479980"/>
                  </a:cubicBezTo>
                  <a:cubicBezTo>
                    <a:pt x="3695438" y="597361"/>
                    <a:pt x="3704282" y="718763"/>
                    <a:pt x="3705086" y="840165"/>
                  </a:cubicBezTo>
                  <a:cubicBezTo>
                    <a:pt x="3706694" y="990511"/>
                    <a:pt x="3694634" y="1140856"/>
                    <a:pt x="3684986" y="1291201"/>
                  </a:cubicBezTo>
                  <a:cubicBezTo>
                    <a:pt x="3679358" y="1380444"/>
                    <a:pt x="3689006" y="1702842"/>
                    <a:pt x="3697046" y="1776005"/>
                  </a:cubicBezTo>
                  <a:cubicBezTo>
                    <a:pt x="3722773" y="2012377"/>
                    <a:pt x="3728401" y="2249553"/>
                    <a:pt x="3725989" y="2487533"/>
                  </a:cubicBezTo>
                  <a:cubicBezTo>
                    <a:pt x="3722773" y="2514868"/>
                    <a:pt x="3717949" y="2623406"/>
                    <a:pt x="3717146" y="2647526"/>
                  </a:cubicBezTo>
                  <a:close/>
                </a:path>
              </a:pathLst>
            </a:custGeom>
            <a:solidFill>
              <a:srgbClr val="00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">
              <a:extLst>
                <a:ext uri="{FF2B5EF4-FFF2-40B4-BE49-F238E27FC236}">
                  <a16:creationId xmlns:a16="http://schemas.microsoft.com/office/drawing/2014/main" id="{29461D6A-45A1-4C6A-89DD-90310CB7FA0C}"/>
                </a:ext>
              </a:extLst>
            </p:cNvPr>
            <p:cNvSpPr/>
            <p:nvPr/>
          </p:nvSpPr>
          <p:spPr>
            <a:xfrm>
              <a:off x="4040779" y="844989"/>
              <a:ext cx="2945118" cy="2826723"/>
            </a:xfrm>
            <a:custGeom>
              <a:avLst/>
              <a:gdLst>
                <a:gd name="connsiteX0" fmla="*/ 573474 w 2945118"/>
                <a:gd name="connsiteY0" fmla="*/ 2284124 h 2826723"/>
                <a:gd name="connsiteX1" fmla="*/ 441620 w 2945118"/>
                <a:gd name="connsiteY1" fmla="*/ 2329147 h 2826723"/>
                <a:gd name="connsiteX2" fmla="*/ 284843 w 2945118"/>
                <a:gd name="connsiteY2" fmla="*/ 2428842 h 2826723"/>
                <a:gd name="connsiteX3" fmla="*/ 87867 w 2945118"/>
                <a:gd name="connsiteY3" fmla="*/ 2634662 h 2826723"/>
                <a:gd name="connsiteX4" fmla="*/ 67767 w 2945118"/>
                <a:gd name="connsiteY4" fmla="*/ 2717473 h 2826723"/>
                <a:gd name="connsiteX5" fmla="*/ 25960 w 2945118"/>
                <a:gd name="connsiteY5" fmla="*/ 2826011 h 2826723"/>
                <a:gd name="connsiteX6" fmla="*/ 4252 w 2945118"/>
                <a:gd name="connsiteY6" fmla="*/ 2682901 h 2826723"/>
                <a:gd name="connsiteX7" fmla="*/ 17920 w 2945118"/>
                <a:gd name="connsiteY7" fmla="*/ 2449745 h 2826723"/>
                <a:gd name="connsiteX8" fmla="*/ 75003 w 2945118"/>
                <a:gd name="connsiteY8" fmla="*/ 2255985 h 2826723"/>
                <a:gd name="connsiteX9" fmla="*/ 244644 w 2945118"/>
                <a:gd name="connsiteY9" fmla="*/ 1780829 h 2826723"/>
                <a:gd name="connsiteX10" fmla="*/ 369262 w 2945118"/>
                <a:gd name="connsiteY10" fmla="*/ 1349088 h 2826723"/>
                <a:gd name="connsiteX11" fmla="*/ 521215 w 2945118"/>
                <a:gd name="connsiteY11" fmla="*/ 793534 h 2826723"/>
                <a:gd name="connsiteX12" fmla="*/ 976271 w 2945118"/>
                <a:gd name="connsiteY12" fmla="*/ 332046 h 2826723"/>
                <a:gd name="connsiteX13" fmla="*/ 1372636 w 2945118"/>
                <a:gd name="connsiteY13" fmla="*/ 221096 h 2826723"/>
                <a:gd name="connsiteX14" fmla="*/ 1474742 w 2945118"/>
                <a:gd name="connsiteY14" fmla="*/ 159993 h 2826723"/>
                <a:gd name="connsiteX15" fmla="*/ 1625892 w 2945118"/>
                <a:gd name="connsiteY15" fmla="*/ 18492 h 2826723"/>
                <a:gd name="connsiteX16" fmla="*/ 1706290 w 2945118"/>
                <a:gd name="connsiteY16" fmla="*/ 0 h 2826723"/>
                <a:gd name="connsiteX17" fmla="*/ 1719154 w 2945118"/>
                <a:gd name="connsiteY17" fmla="*/ 18492 h 2826723"/>
                <a:gd name="connsiteX18" fmla="*/ 1645991 w 2945118"/>
                <a:gd name="connsiteY18" fmla="*/ 205016 h 2826723"/>
                <a:gd name="connsiteX19" fmla="*/ 1639559 w 2945118"/>
                <a:gd name="connsiteY19" fmla="*/ 273355 h 2826723"/>
                <a:gd name="connsiteX20" fmla="*/ 1778649 w 2945118"/>
                <a:gd name="connsiteY20" fmla="*/ 525003 h 2826723"/>
                <a:gd name="connsiteX21" fmla="*/ 1859048 w 2945118"/>
                <a:gd name="connsiteY21" fmla="*/ 608617 h 2826723"/>
                <a:gd name="connsiteX22" fmla="*/ 1884775 w 2945118"/>
                <a:gd name="connsiteY22" fmla="*/ 669720 h 2826723"/>
                <a:gd name="connsiteX23" fmla="*/ 1889599 w 2945118"/>
                <a:gd name="connsiteY23" fmla="*/ 1043574 h 2826723"/>
                <a:gd name="connsiteX24" fmla="*/ 2068084 w 2945118"/>
                <a:gd name="connsiteY24" fmla="*/ 697860 h 2826723"/>
                <a:gd name="connsiteX25" fmla="*/ 2088988 w 2945118"/>
                <a:gd name="connsiteY25" fmla="*/ 672936 h 2826723"/>
                <a:gd name="connsiteX26" fmla="*/ 2482137 w 2945118"/>
                <a:gd name="connsiteY26" fmla="*/ 487215 h 2826723"/>
                <a:gd name="connsiteX27" fmla="*/ 2716901 w 2945118"/>
                <a:gd name="connsiteY27" fmla="*/ 651229 h 2826723"/>
                <a:gd name="connsiteX28" fmla="*/ 2859206 w 2945118"/>
                <a:gd name="connsiteY28" fmla="*/ 991315 h 2826723"/>
                <a:gd name="connsiteX29" fmla="*/ 2868854 w 2945118"/>
                <a:gd name="connsiteY29" fmla="*/ 1192311 h 2826723"/>
                <a:gd name="connsiteX30" fmla="*/ 2910661 w 2945118"/>
                <a:gd name="connsiteY30" fmla="*/ 1455215 h 2826723"/>
                <a:gd name="connsiteX31" fmla="*/ 2943625 w 2945118"/>
                <a:gd name="connsiteY31" fmla="*/ 1578224 h 2826723"/>
                <a:gd name="connsiteX32" fmla="*/ 2928349 w 2945118"/>
                <a:gd name="connsiteY32" fmla="*/ 1599128 h 2826723"/>
                <a:gd name="connsiteX33" fmla="*/ 2371187 w 2945118"/>
                <a:gd name="connsiteY33" fmla="*/ 1691586 h 2826723"/>
                <a:gd name="connsiteX34" fmla="*/ 2337419 w 2945118"/>
                <a:gd name="connsiteY34" fmla="*/ 1620836 h 2826723"/>
                <a:gd name="connsiteX35" fmla="*/ 2318124 w 2945118"/>
                <a:gd name="connsiteY35" fmla="*/ 1570185 h 2826723"/>
                <a:gd name="connsiteX36" fmla="*/ 1909699 w 2945118"/>
                <a:gd name="connsiteY36" fmla="*/ 2293772 h 2826723"/>
                <a:gd name="connsiteX37" fmla="*/ 573474 w 2945118"/>
                <a:gd name="connsiteY37" fmla="*/ 2284124 h 282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45118" h="2826723">
                  <a:moveTo>
                    <a:pt x="573474" y="2284124"/>
                  </a:moveTo>
                  <a:cubicBezTo>
                    <a:pt x="522019" y="2282516"/>
                    <a:pt x="478604" y="2293772"/>
                    <a:pt x="441620" y="2329147"/>
                  </a:cubicBezTo>
                  <a:cubicBezTo>
                    <a:pt x="396597" y="2373367"/>
                    <a:pt x="338710" y="2398290"/>
                    <a:pt x="284843" y="2428842"/>
                  </a:cubicBezTo>
                  <a:cubicBezTo>
                    <a:pt x="198013" y="2477885"/>
                    <a:pt x="136910" y="2551047"/>
                    <a:pt x="87867" y="2634662"/>
                  </a:cubicBezTo>
                  <a:cubicBezTo>
                    <a:pt x="74199" y="2657978"/>
                    <a:pt x="72591" y="2689333"/>
                    <a:pt x="67767" y="2717473"/>
                  </a:cubicBezTo>
                  <a:cubicBezTo>
                    <a:pt x="60531" y="2759280"/>
                    <a:pt x="29176" y="2834855"/>
                    <a:pt x="25960" y="2826011"/>
                  </a:cubicBezTo>
                  <a:cubicBezTo>
                    <a:pt x="8272" y="2780183"/>
                    <a:pt x="9880" y="2730336"/>
                    <a:pt x="4252" y="2682901"/>
                  </a:cubicBezTo>
                  <a:cubicBezTo>
                    <a:pt x="-6200" y="2604915"/>
                    <a:pt x="4252" y="2526124"/>
                    <a:pt x="17920" y="2449745"/>
                  </a:cubicBezTo>
                  <a:cubicBezTo>
                    <a:pt x="29980" y="2383818"/>
                    <a:pt x="51687" y="2319500"/>
                    <a:pt x="75003" y="2255985"/>
                  </a:cubicBezTo>
                  <a:cubicBezTo>
                    <a:pt x="133694" y="2098403"/>
                    <a:pt x="191581" y="1940018"/>
                    <a:pt x="244644" y="1780829"/>
                  </a:cubicBezTo>
                  <a:cubicBezTo>
                    <a:pt x="274391" y="1690782"/>
                    <a:pt x="358810" y="1392504"/>
                    <a:pt x="369262" y="1349088"/>
                  </a:cubicBezTo>
                  <a:cubicBezTo>
                    <a:pt x="414285" y="1162564"/>
                    <a:pt x="448856" y="972823"/>
                    <a:pt x="521215" y="793534"/>
                  </a:cubicBezTo>
                  <a:cubicBezTo>
                    <a:pt x="609653" y="576458"/>
                    <a:pt x="764823" y="426917"/>
                    <a:pt x="976271" y="332046"/>
                  </a:cubicBezTo>
                  <a:cubicBezTo>
                    <a:pt x="1103301" y="274963"/>
                    <a:pt x="1233547" y="229136"/>
                    <a:pt x="1372636" y="221096"/>
                  </a:cubicBezTo>
                  <a:cubicBezTo>
                    <a:pt x="1422483" y="218684"/>
                    <a:pt x="1449819" y="199388"/>
                    <a:pt x="1474742" y="159993"/>
                  </a:cubicBezTo>
                  <a:cubicBezTo>
                    <a:pt x="1512530" y="100498"/>
                    <a:pt x="1560769" y="49847"/>
                    <a:pt x="1625892" y="18492"/>
                  </a:cubicBezTo>
                  <a:cubicBezTo>
                    <a:pt x="1651619" y="5628"/>
                    <a:pt x="1678151" y="1608"/>
                    <a:pt x="1706290" y="0"/>
                  </a:cubicBezTo>
                  <a:cubicBezTo>
                    <a:pt x="1713526" y="4824"/>
                    <a:pt x="1717546" y="10452"/>
                    <a:pt x="1719154" y="18492"/>
                  </a:cubicBezTo>
                  <a:cubicBezTo>
                    <a:pt x="1708702" y="86027"/>
                    <a:pt x="1682975" y="147933"/>
                    <a:pt x="1645991" y="205016"/>
                  </a:cubicBezTo>
                  <a:cubicBezTo>
                    <a:pt x="1630716" y="228332"/>
                    <a:pt x="1627500" y="248432"/>
                    <a:pt x="1639559" y="273355"/>
                  </a:cubicBezTo>
                  <a:cubicBezTo>
                    <a:pt x="1678955" y="360990"/>
                    <a:pt x="1718350" y="448624"/>
                    <a:pt x="1778649" y="525003"/>
                  </a:cubicBezTo>
                  <a:cubicBezTo>
                    <a:pt x="1802769" y="555554"/>
                    <a:pt x="1831712" y="581282"/>
                    <a:pt x="1859048" y="608617"/>
                  </a:cubicBezTo>
                  <a:cubicBezTo>
                    <a:pt x="1875931" y="625501"/>
                    <a:pt x="1882363" y="645601"/>
                    <a:pt x="1884775" y="669720"/>
                  </a:cubicBezTo>
                  <a:cubicBezTo>
                    <a:pt x="1893619" y="758963"/>
                    <a:pt x="1889599" y="1005786"/>
                    <a:pt x="1889599" y="1043574"/>
                  </a:cubicBezTo>
                  <a:cubicBezTo>
                    <a:pt x="1933818" y="958351"/>
                    <a:pt x="2051200" y="730019"/>
                    <a:pt x="2068084" y="697860"/>
                  </a:cubicBezTo>
                  <a:cubicBezTo>
                    <a:pt x="2072908" y="688212"/>
                    <a:pt x="2077732" y="678564"/>
                    <a:pt x="2088988" y="672936"/>
                  </a:cubicBezTo>
                  <a:cubicBezTo>
                    <a:pt x="2102655" y="668916"/>
                    <a:pt x="2447565" y="500079"/>
                    <a:pt x="2482137" y="487215"/>
                  </a:cubicBezTo>
                  <a:cubicBezTo>
                    <a:pt x="2569771" y="528219"/>
                    <a:pt x="2656602" y="571634"/>
                    <a:pt x="2716901" y="651229"/>
                  </a:cubicBezTo>
                  <a:cubicBezTo>
                    <a:pt x="2794083" y="751727"/>
                    <a:pt x="2838302" y="865893"/>
                    <a:pt x="2859206" y="991315"/>
                  </a:cubicBezTo>
                  <a:cubicBezTo>
                    <a:pt x="2870462" y="1058046"/>
                    <a:pt x="2868854" y="1125580"/>
                    <a:pt x="2868854" y="1192311"/>
                  </a:cubicBezTo>
                  <a:cubicBezTo>
                    <a:pt x="2868854" y="1282358"/>
                    <a:pt x="2890562" y="1368384"/>
                    <a:pt x="2910661" y="1455215"/>
                  </a:cubicBezTo>
                  <a:cubicBezTo>
                    <a:pt x="2920309" y="1496218"/>
                    <a:pt x="2930761" y="1538025"/>
                    <a:pt x="2943625" y="1578224"/>
                  </a:cubicBezTo>
                  <a:cubicBezTo>
                    <a:pt x="2950056" y="1597520"/>
                    <a:pt x="2933977" y="1592696"/>
                    <a:pt x="2928349" y="1599128"/>
                  </a:cubicBezTo>
                  <a:cubicBezTo>
                    <a:pt x="2908249" y="1618424"/>
                    <a:pt x="2393698" y="1706862"/>
                    <a:pt x="2371187" y="1691586"/>
                  </a:cubicBezTo>
                  <a:cubicBezTo>
                    <a:pt x="2354303" y="1682743"/>
                    <a:pt x="2342243" y="1636916"/>
                    <a:pt x="2337419" y="1620836"/>
                  </a:cubicBezTo>
                  <a:cubicBezTo>
                    <a:pt x="2331791" y="1603148"/>
                    <a:pt x="2325360" y="1585460"/>
                    <a:pt x="2318124" y="1570185"/>
                  </a:cubicBezTo>
                  <a:cubicBezTo>
                    <a:pt x="2294808" y="1616816"/>
                    <a:pt x="1923367" y="2289752"/>
                    <a:pt x="1909699" y="2293772"/>
                  </a:cubicBezTo>
                  <a:cubicBezTo>
                    <a:pt x="1719154" y="2295380"/>
                    <a:pt x="643421" y="2286536"/>
                    <a:pt x="573474" y="2284124"/>
                  </a:cubicBezTo>
                  <a:close/>
                </a:path>
              </a:pathLst>
            </a:custGeom>
            <a:solidFill>
              <a:srgbClr val="FD0000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6">
              <a:extLst>
                <a:ext uri="{FF2B5EF4-FFF2-40B4-BE49-F238E27FC236}">
                  <a16:creationId xmlns:a16="http://schemas.microsoft.com/office/drawing/2014/main" id="{BAF545B7-688E-4BCF-8B90-ECB32838F7AA}"/>
                </a:ext>
              </a:extLst>
            </p:cNvPr>
            <p:cNvSpPr/>
            <p:nvPr/>
          </p:nvSpPr>
          <p:spPr>
            <a:xfrm>
              <a:off x="4620888" y="2362110"/>
              <a:ext cx="2605377" cy="947646"/>
            </a:xfrm>
            <a:custGeom>
              <a:avLst/>
              <a:gdLst>
                <a:gd name="connsiteX0" fmla="*/ 204009 w 2605377"/>
                <a:gd name="connsiteY0" fmla="*/ 770219 h 947646"/>
                <a:gd name="connsiteX1" fmla="*/ 104315 w 2605377"/>
                <a:gd name="connsiteY1" fmla="*/ 526611 h 947646"/>
                <a:gd name="connsiteX2" fmla="*/ 6229 w 2605377"/>
                <a:gd name="connsiteY2" fmla="*/ 260492 h 947646"/>
                <a:gd name="connsiteX3" fmla="*/ 16681 w 2605377"/>
                <a:gd name="connsiteY3" fmla="*/ 0 h 947646"/>
                <a:gd name="connsiteX4" fmla="*/ 651830 w 2605377"/>
                <a:gd name="connsiteY4" fmla="*/ 71555 h 947646"/>
                <a:gd name="connsiteX5" fmla="*/ 713737 w 2605377"/>
                <a:gd name="connsiteY5" fmla="*/ 142306 h 947646"/>
                <a:gd name="connsiteX6" fmla="*/ 714541 w 2605377"/>
                <a:gd name="connsiteY6" fmla="*/ 351342 h 947646"/>
                <a:gd name="connsiteX7" fmla="*/ 727404 w 2605377"/>
                <a:gd name="connsiteY7" fmla="*/ 373853 h 947646"/>
                <a:gd name="connsiteX8" fmla="*/ 1032919 w 2605377"/>
                <a:gd name="connsiteY8" fmla="*/ 368226 h 947646"/>
                <a:gd name="connsiteX9" fmla="*/ 1444560 w 2605377"/>
                <a:gd name="connsiteY9" fmla="*/ 258884 h 947646"/>
                <a:gd name="connsiteX10" fmla="*/ 1743643 w 2605377"/>
                <a:gd name="connsiteY10" fmla="*/ 161601 h 947646"/>
                <a:gd name="connsiteX11" fmla="*/ 2061217 w 2605377"/>
                <a:gd name="connsiteY11" fmla="*/ 82007 h 947646"/>
                <a:gd name="connsiteX12" fmla="*/ 2243722 w 2605377"/>
                <a:gd name="connsiteY12" fmla="*/ 77987 h 947646"/>
                <a:gd name="connsiteX13" fmla="*/ 2348240 w 2605377"/>
                <a:gd name="connsiteY13" fmla="*/ 82811 h 947646"/>
                <a:gd name="connsiteX14" fmla="*/ 2385223 w 2605377"/>
                <a:gd name="connsiteY14" fmla="*/ 117382 h 947646"/>
                <a:gd name="connsiteX15" fmla="*/ 2603103 w 2605377"/>
                <a:gd name="connsiteY15" fmla="*/ 250040 h 947646"/>
                <a:gd name="connsiteX16" fmla="*/ 2604712 w 2605377"/>
                <a:gd name="connsiteY16" fmla="*/ 258080 h 947646"/>
                <a:gd name="connsiteX17" fmla="*/ 2527529 w 2605377"/>
                <a:gd name="connsiteY17" fmla="*/ 336870 h 947646"/>
                <a:gd name="connsiteX18" fmla="*/ 2436679 w 2605377"/>
                <a:gd name="connsiteY18" fmla="*/ 303907 h 947646"/>
                <a:gd name="connsiteX19" fmla="*/ 2471250 w 2605377"/>
                <a:gd name="connsiteY19" fmla="*/ 390737 h 947646"/>
                <a:gd name="connsiteX20" fmla="*/ 2449542 w 2605377"/>
                <a:gd name="connsiteY20" fmla="*/ 430937 h 947646"/>
                <a:gd name="connsiteX21" fmla="*/ 2156891 w 2605377"/>
                <a:gd name="connsiteY21" fmla="*/ 742883 h 947646"/>
                <a:gd name="connsiteX22" fmla="*/ 2092572 w 2605377"/>
                <a:gd name="connsiteY22" fmla="*/ 812830 h 947646"/>
                <a:gd name="connsiteX23" fmla="*/ 2060413 w 2605377"/>
                <a:gd name="connsiteY23" fmla="*/ 832125 h 947646"/>
                <a:gd name="connsiteX24" fmla="*/ 2033881 w 2605377"/>
                <a:gd name="connsiteY24" fmla="*/ 803182 h 947646"/>
                <a:gd name="connsiteX25" fmla="*/ 1929363 w 2605377"/>
                <a:gd name="connsiteY25" fmla="*/ 583694 h 947646"/>
                <a:gd name="connsiteX26" fmla="*/ 1878712 w 2605377"/>
                <a:gd name="connsiteY26" fmla="*/ 545103 h 947646"/>
                <a:gd name="connsiteX27" fmla="*/ 1668068 w 2605377"/>
                <a:gd name="connsiteY27" fmla="*/ 512139 h 947646"/>
                <a:gd name="connsiteX28" fmla="*/ 1609377 w 2605377"/>
                <a:gd name="connsiteY28" fmla="*/ 525807 h 947646"/>
                <a:gd name="connsiteX29" fmla="*/ 1137437 w 2605377"/>
                <a:gd name="connsiteY29" fmla="*/ 832930 h 947646"/>
                <a:gd name="connsiteX30" fmla="*/ 683185 w 2605377"/>
                <a:gd name="connsiteY30" fmla="*/ 945488 h 947646"/>
                <a:gd name="connsiteX31" fmla="*/ 411438 w 2605377"/>
                <a:gd name="connsiteY31" fmla="*/ 928604 h 947646"/>
                <a:gd name="connsiteX32" fmla="*/ 309332 w 2605377"/>
                <a:gd name="connsiteY32" fmla="*/ 899660 h 947646"/>
                <a:gd name="connsiteX33" fmla="*/ 216873 w 2605377"/>
                <a:gd name="connsiteY33" fmla="*/ 798358 h 947646"/>
                <a:gd name="connsiteX34" fmla="*/ 204009 w 2605377"/>
                <a:gd name="connsiteY34" fmla="*/ 770219 h 94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605377" h="947646">
                  <a:moveTo>
                    <a:pt x="204009" y="770219"/>
                  </a:moveTo>
                  <a:cubicBezTo>
                    <a:pt x="179086" y="685800"/>
                    <a:pt x="140495" y="606206"/>
                    <a:pt x="104315" y="526611"/>
                  </a:cubicBezTo>
                  <a:cubicBezTo>
                    <a:pt x="65724" y="440584"/>
                    <a:pt x="22309" y="356166"/>
                    <a:pt x="6229" y="260492"/>
                  </a:cubicBezTo>
                  <a:cubicBezTo>
                    <a:pt x="-7439" y="181701"/>
                    <a:pt x="3817" y="0"/>
                    <a:pt x="16681" y="0"/>
                  </a:cubicBezTo>
                  <a:cubicBezTo>
                    <a:pt x="55272" y="0"/>
                    <a:pt x="572235" y="47435"/>
                    <a:pt x="651830" y="71555"/>
                  </a:cubicBezTo>
                  <a:cubicBezTo>
                    <a:pt x="684793" y="82007"/>
                    <a:pt x="704893" y="102910"/>
                    <a:pt x="713737" y="142306"/>
                  </a:cubicBezTo>
                  <a:cubicBezTo>
                    <a:pt x="729816" y="213056"/>
                    <a:pt x="726600" y="281395"/>
                    <a:pt x="714541" y="351342"/>
                  </a:cubicBezTo>
                  <a:cubicBezTo>
                    <a:pt x="712129" y="364206"/>
                    <a:pt x="711325" y="372246"/>
                    <a:pt x="727404" y="373853"/>
                  </a:cubicBezTo>
                  <a:cubicBezTo>
                    <a:pt x="829511" y="381893"/>
                    <a:pt x="931617" y="384305"/>
                    <a:pt x="1032919" y="368226"/>
                  </a:cubicBezTo>
                  <a:cubicBezTo>
                    <a:pt x="1173617" y="345714"/>
                    <a:pt x="1309490" y="303103"/>
                    <a:pt x="1444560" y="258884"/>
                  </a:cubicBezTo>
                  <a:cubicBezTo>
                    <a:pt x="1503251" y="239588"/>
                    <a:pt x="1713895" y="165621"/>
                    <a:pt x="1743643" y="161601"/>
                  </a:cubicBezTo>
                  <a:cubicBezTo>
                    <a:pt x="1760526" y="159189"/>
                    <a:pt x="2003330" y="101302"/>
                    <a:pt x="2061217" y="82007"/>
                  </a:cubicBezTo>
                  <a:cubicBezTo>
                    <a:pt x="2122320" y="61907"/>
                    <a:pt x="2182619" y="53063"/>
                    <a:pt x="2243722" y="77987"/>
                  </a:cubicBezTo>
                  <a:cubicBezTo>
                    <a:pt x="2278293" y="91655"/>
                    <a:pt x="2312865" y="90047"/>
                    <a:pt x="2348240" y="82811"/>
                  </a:cubicBezTo>
                  <a:cubicBezTo>
                    <a:pt x="2354672" y="100498"/>
                    <a:pt x="2367536" y="109342"/>
                    <a:pt x="2385223" y="117382"/>
                  </a:cubicBezTo>
                  <a:cubicBezTo>
                    <a:pt x="2464818" y="150345"/>
                    <a:pt x="2533157" y="201801"/>
                    <a:pt x="2603103" y="250040"/>
                  </a:cubicBezTo>
                  <a:cubicBezTo>
                    <a:pt x="2604712" y="252452"/>
                    <a:pt x="2606320" y="255668"/>
                    <a:pt x="2604712" y="258080"/>
                  </a:cubicBezTo>
                  <a:cubicBezTo>
                    <a:pt x="2582200" y="287023"/>
                    <a:pt x="2560492" y="317574"/>
                    <a:pt x="2527529" y="336870"/>
                  </a:cubicBezTo>
                  <a:cubicBezTo>
                    <a:pt x="2495369" y="333654"/>
                    <a:pt x="2470446" y="311143"/>
                    <a:pt x="2436679" y="303907"/>
                  </a:cubicBezTo>
                  <a:cubicBezTo>
                    <a:pt x="2439894" y="337674"/>
                    <a:pt x="2452758" y="365010"/>
                    <a:pt x="2471250" y="390737"/>
                  </a:cubicBezTo>
                  <a:cubicBezTo>
                    <a:pt x="2472858" y="409229"/>
                    <a:pt x="2460798" y="419681"/>
                    <a:pt x="2449542" y="430937"/>
                  </a:cubicBezTo>
                  <a:cubicBezTo>
                    <a:pt x="2349848" y="533043"/>
                    <a:pt x="2257390" y="641581"/>
                    <a:pt x="2156891" y="742883"/>
                  </a:cubicBezTo>
                  <a:cubicBezTo>
                    <a:pt x="2134380" y="765395"/>
                    <a:pt x="2115888" y="791122"/>
                    <a:pt x="2092572" y="812830"/>
                  </a:cubicBezTo>
                  <a:cubicBezTo>
                    <a:pt x="2082925" y="821674"/>
                    <a:pt x="2074885" y="832125"/>
                    <a:pt x="2060413" y="832125"/>
                  </a:cubicBezTo>
                  <a:cubicBezTo>
                    <a:pt x="2043529" y="829714"/>
                    <a:pt x="2040313" y="814438"/>
                    <a:pt x="2033881" y="803182"/>
                  </a:cubicBezTo>
                  <a:cubicBezTo>
                    <a:pt x="1994486" y="732431"/>
                    <a:pt x="1961523" y="658465"/>
                    <a:pt x="1929363" y="583694"/>
                  </a:cubicBezTo>
                  <a:cubicBezTo>
                    <a:pt x="1918912" y="560378"/>
                    <a:pt x="1904440" y="547515"/>
                    <a:pt x="1878712" y="545103"/>
                  </a:cubicBezTo>
                  <a:cubicBezTo>
                    <a:pt x="1807961" y="537867"/>
                    <a:pt x="1738015" y="525807"/>
                    <a:pt x="1668068" y="512139"/>
                  </a:cubicBezTo>
                  <a:cubicBezTo>
                    <a:pt x="1646360" y="508119"/>
                    <a:pt x="1627065" y="512943"/>
                    <a:pt x="1609377" y="525807"/>
                  </a:cubicBezTo>
                  <a:cubicBezTo>
                    <a:pt x="1538626" y="579674"/>
                    <a:pt x="1163969" y="816046"/>
                    <a:pt x="1137437" y="832930"/>
                  </a:cubicBezTo>
                  <a:cubicBezTo>
                    <a:pt x="997544" y="918956"/>
                    <a:pt x="847198" y="957547"/>
                    <a:pt x="683185" y="945488"/>
                  </a:cubicBezTo>
                  <a:cubicBezTo>
                    <a:pt x="592335" y="939056"/>
                    <a:pt x="501484" y="943880"/>
                    <a:pt x="411438" y="928604"/>
                  </a:cubicBezTo>
                  <a:cubicBezTo>
                    <a:pt x="376063" y="922976"/>
                    <a:pt x="342295" y="914936"/>
                    <a:pt x="309332" y="899660"/>
                  </a:cubicBezTo>
                  <a:cubicBezTo>
                    <a:pt x="264308" y="878757"/>
                    <a:pt x="229737" y="849009"/>
                    <a:pt x="216873" y="798358"/>
                  </a:cubicBezTo>
                  <a:cubicBezTo>
                    <a:pt x="213657" y="787906"/>
                    <a:pt x="208029" y="779866"/>
                    <a:pt x="204009" y="770219"/>
                  </a:cubicBezTo>
                  <a:close/>
                </a:path>
              </a:pathLst>
            </a:custGeom>
            <a:solidFill>
              <a:srgbClr val="FEBF8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7">
              <a:extLst>
                <a:ext uri="{FF2B5EF4-FFF2-40B4-BE49-F238E27FC236}">
                  <a16:creationId xmlns:a16="http://schemas.microsoft.com/office/drawing/2014/main" id="{BBE5D6D2-BFD7-40DD-9116-76396A32BDF5}"/>
                </a:ext>
              </a:extLst>
            </p:cNvPr>
            <p:cNvSpPr/>
            <p:nvPr/>
          </p:nvSpPr>
          <p:spPr>
            <a:xfrm>
              <a:off x="6600902" y="2394989"/>
              <a:ext cx="1510689" cy="892653"/>
            </a:xfrm>
            <a:custGeom>
              <a:avLst/>
              <a:gdLst>
                <a:gd name="connsiteX0" fmla="*/ 807202 w 1510689"/>
                <a:gd name="connsiteY0" fmla="*/ 19380 h 892653"/>
                <a:gd name="connsiteX1" fmla="*/ 855441 w 1510689"/>
                <a:gd name="connsiteY1" fmla="*/ 84 h 892653"/>
                <a:gd name="connsiteX2" fmla="*/ 1507474 w 1510689"/>
                <a:gd name="connsiteY2" fmla="*/ 37872 h 892653"/>
                <a:gd name="connsiteX3" fmla="*/ 1510690 w 1510689"/>
                <a:gd name="connsiteY3" fmla="*/ 40284 h 892653"/>
                <a:gd name="connsiteX4" fmla="*/ 732431 w 1510689"/>
                <a:gd name="connsiteY4" fmla="*/ 836230 h 892653"/>
                <a:gd name="connsiteX5" fmla="*/ 0 w 1510689"/>
                <a:gd name="connsiteY5" fmla="*/ 892509 h 892653"/>
                <a:gd name="connsiteX6" fmla="*/ 807202 w 1510689"/>
                <a:gd name="connsiteY6" fmla="*/ 19380 h 89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0689" h="892653">
                  <a:moveTo>
                    <a:pt x="807202" y="19380"/>
                  </a:moveTo>
                  <a:cubicBezTo>
                    <a:pt x="821674" y="4104"/>
                    <a:pt x="834538" y="-720"/>
                    <a:pt x="855441" y="84"/>
                  </a:cubicBezTo>
                  <a:cubicBezTo>
                    <a:pt x="1072517" y="13752"/>
                    <a:pt x="1289594" y="25812"/>
                    <a:pt x="1507474" y="37872"/>
                  </a:cubicBezTo>
                  <a:cubicBezTo>
                    <a:pt x="1509082" y="37872"/>
                    <a:pt x="1510690" y="39480"/>
                    <a:pt x="1510690" y="40284"/>
                  </a:cubicBezTo>
                  <a:cubicBezTo>
                    <a:pt x="1461646" y="90935"/>
                    <a:pt x="789514" y="783971"/>
                    <a:pt x="732431" y="836230"/>
                  </a:cubicBezTo>
                  <a:cubicBezTo>
                    <a:pt x="694644" y="844270"/>
                    <a:pt x="16080" y="895725"/>
                    <a:pt x="0" y="892509"/>
                  </a:cubicBezTo>
                  <a:cubicBezTo>
                    <a:pt x="19296" y="861153"/>
                    <a:pt x="746903" y="86111"/>
                    <a:pt x="807202" y="19380"/>
                  </a:cubicBezTo>
                  <a:close/>
                </a:path>
              </a:pathLst>
            </a:custGeom>
            <a:solidFill>
              <a:srgbClr val="6E6566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29F9F6F2-ED12-4C86-9D0C-745B42763315}"/>
                </a:ext>
              </a:extLst>
            </p:cNvPr>
            <p:cNvSpPr/>
            <p:nvPr/>
          </p:nvSpPr>
          <p:spPr>
            <a:xfrm>
              <a:off x="6755267" y="2806714"/>
              <a:ext cx="1000041" cy="547731"/>
            </a:xfrm>
            <a:custGeom>
              <a:avLst/>
              <a:gdLst>
                <a:gd name="connsiteX0" fmla="*/ 0 w 1000041"/>
                <a:gd name="connsiteY0" fmla="*/ 477568 h 547731"/>
                <a:gd name="connsiteX1" fmla="*/ 45827 w 1000041"/>
                <a:gd name="connsiteY1" fmla="*/ 466312 h 547731"/>
                <a:gd name="connsiteX2" fmla="*/ 406817 w 1000041"/>
                <a:gd name="connsiteY2" fmla="*/ 434956 h 547731"/>
                <a:gd name="connsiteX3" fmla="*/ 551534 w 1000041"/>
                <a:gd name="connsiteY3" fmla="*/ 421289 h 547731"/>
                <a:gd name="connsiteX4" fmla="*/ 496863 w 1000041"/>
                <a:gd name="connsiteY4" fmla="*/ 373853 h 547731"/>
                <a:gd name="connsiteX5" fmla="*/ 440584 w 1000041"/>
                <a:gd name="connsiteY5" fmla="*/ 308731 h 547731"/>
                <a:gd name="connsiteX6" fmla="*/ 432544 w 1000041"/>
                <a:gd name="connsiteY6" fmla="*/ 239588 h 547731"/>
                <a:gd name="connsiteX7" fmla="*/ 503295 w 1000041"/>
                <a:gd name="connsiteY7" fmla="*/ 210644 h 547731"/>
                <a:gd name="connsiteX8" fmla="*/ 520179 w 1000041"/>
                <a:gd name="connsiteY8" fmla="*/ 212252 h 547731"/>
                <a:gd name="connsiteX9" fmla="*/ 611833 w 1000041"/>
                <a:gd name="connsiteY9" fmla="*/ 134266 h 547731"/>
                <a:gd name="connsiteX10" fmla="*/ 792730 w 1000041"/>
                <a:gd name="connsiteY10" fmla="*/ 164817 h 547731"/>
                <a:gd name="connsiteX11" fmla="*/ 826497 w 1000041"/>
                <a:gd name="connsiteY11" fmla="*/ 151953 h 547731"/>
                <a:gd name="connsiteX12" fmla="*/ 758963 w 1000041"/>
                <a:gd name="connsiteY12" fmla="*/ 131854 h 547731"/>
                <a:gd name="connsiteX13" fmla="*/ 724391 w 1000041"/>
                <a:gd name="connsiteY13" fmla="*/ 92458 h 547731"/>
                <a:gd name="connsiteX14" fmla="*/ 757355 w 1000041"/>
                <a:gd name="connsiteY14" fmla="*/ 44219 h 547731"/>
                <a:gd name="connsiteX15" fmla="*/ 877149 w 1000041"/>
                <a:gd name="connsiteY15" fmla="*/ 31355 h 547731"/>
                <a:gd name="connsiteX16" fmla="*/ 888404 w 1000041"/>
                <a:gd name="connsiteY16" fmla="*/ 34571 h 547731"/>
                <a:gd name="connsiteX17" fmla="*/ 988099 w 1000041"/>
                <a:gd name="connsiteY17" fmla="*/ 0 h 547731"/>
                <a:gd name="connsiteX18" fmla="*/ 986491 w 1000041"/>
                <a:gd name="connsiteY18" fmla="*/ 30551 h 547731"/>
                <a:gd name="connsiteX19" fmla="*/ 980863 w 1000041"/>
                <a:gd name="connsiteY19" fmla="*/ 77986 h 547731"/>
                <a:gd name="connsiteX20" fmla="*/ 995334 w 1000041"/>
                <a:gd name="connsiteY20" fmla="*/ 171249 h 547731"/>
                <a:gd name="connsiteX21" fmla="*/ 965587 w 1000041"/>
                <a:gd name="connsiteY21" fmla="*/ 309535 h 547731"/>
                <a:gd name="connsiteX22" fmla="*/ 909308 w 1000041"/>
                <a:gd name="connsiteY22" fmla="*/ 404405 h 547731"/>
                <a:gd name="connsiteX23" fmla="*/ 818458 w 1000041"/>
                <a:gd name="connsiteY23" fmla="*/ 488823 h 547731"/>
                <a:gd name="connsiteX24" fmla="*/ 786298 w 1000041"/>
                <a:gd name="connsiteY24" fmla="*/ 508119 h 547731"/>
                <a:gd name="connsiteX25" fmla="*/ 559574 w 1000041"/>
                <a:gd name="connsiteY25" fmla="*/ 508923 h 547731"/>
                <a:gd name="connsiteX26" fmla="*/ 516963 w 1000041"/>
                <a:gd name="connsiteY26" fmla="*/ 483999 h 547731"/>
                <a:gd name="connsiteX27" fmla="*/ 479176 w 1000041"/>
                <a:gd name="connsiteY27" fmla="*/ 479979 h 547731"/>
                <a:gd name="connsiteX28" fmla="*/ 49043 w 1000041"/>
                <a:gd name="connsiteY28" fmla="*/ 506511 h 547731"/>
                <a:gd name="connsiteX29" fmla="*/ 0 w 1000041"/>
                <a:gd name="connsiteY29" fmla="*/ 477568 h 54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041" h="547731">
                  <a:moveTo>
                    <a:pt x="0" y="477568"/>
                  </a:moveTo>
                  <a:cubicBezTo>
                    <a:pt x="12060" y="460684"/>
                    <a:pt x="31355" y="467920"/>
                    <a:pt x="45827" y="466312"/>
                  </a:cubicBezTo>
                  <a:cubicBezTo>
                    <a:pt x="165621" y="454252"/>
                    <a:pt x="286219" y="445408"/>
                    <a:pt x="406817" y="434956"/>
                  </a:cubicBezTo>
                  <a:cubicBezTo>
                    <a:pt x="452644" y="430937"/>
                    <a:pt x="498471" y="426113"/>
                    <a:pt x="551534" y="421289"/>
                  </a:cubicBezTo>
                  <a:cubicBezTo>
                    <a:pt x="530631" y="402797"/>
                    <a:pt x="513747" y="388325"/>
                    <a:pt x="496863" y="373853"/>
                  </a:cubicBezTo>
                  <a:cubicBezTo>
                    <a:pt x="475156" y="354558"/>
                    <a:pt x="455860" y="333654"/>
                    <a:pt x="440584" y="308731"/>
                  </a:cubicBezTo>
                  <a:cubicBezTo>
                    <a:pt x="426917" y="287023"/>
                    <a:pt x="415661" y="263707"/>
                    <a:pt x="432544" y="239588"/>
                  </a:cubicBezTo>
                  <a:cubicBezTo>
                    <a:pt x="449428" y="215468"/>
                    <a:pt x="474352" y="208232"/>
                    <a:pt x="503295" y="210644"/>
                  </a:cubicBezTo>
                  <a:cubicBezTo>
                    <a:pt x="508923" y="211448"/>
                    <a:pt x="513747" y="216272"/>
                    <a:pt x="520179" y="212252"/>
                  </a:cubicBezTo>
                  <a:cubicBezTo>
                    <a:pt x="516963" y="154365"/>
                    <a:pt x="550730" y="124618"/>
                    <a:pt x="611833" y="134266"/>
                  </a:cubicBezTo>
                  <a:cubicBezTo>
                    <a:pt x="672132" y="143913"/>
                    <a:pt x="732431" y="154365"/>
                    <a:pt x="792730" y="164817"/>
                  </a:cubicBezTo>
                  <a:cubicBezTo>
                    <a:pt x="805594" y="167229"/>
                    <a:pt x="818458" y="169641"/>
                    <a:pt x="826497" y="151953"/>
                  </a:cubicBezTo>
                  <a:cubicBezTo>
                    <a:pt x="803182" y="145522"/>
                    <a:pt x="780670" y="139089"/>
                    <a:pt x="758963" y="131854"/>
                  </a:cubicBezTo>
                  <a:cubicBezTo>
                    <a:pt x="740471" y="125422"/>
                    <a:pt x="724391" y="115774"/>
                    <a:pt x="724391" y="92458"/>
                  </a:cubicBezTo>
                  <a:cubicBezTo>
                    <a:pt x="723587" y="68339"/>
                    <a:pt x="737255" y="53867"/>
                    <a:pt x="757355" y="44219"/>
                  </a:cubicBezTo>
                  <a:cubicBezTo>
                    <a:pt x="795946" y="25727"/>
                    <a:pt x="836145" y="28140"/>
                    <a:pt x="877149" y="31355"/>
                  </a:cubicBezTo>
                  <a:cubicBezTo>
                    <a:pt x="881169" y="31355"/>
                    <a:pt x="885189" y="32963"/>
                    <a:pt x="888404" y="34571"/>
                  </a:cubicBezTo>
                  <a:cubicBezTo>
                    <a:pt x="931820" y="53063"/>
                    <a:pt x="960763" y="28140"/>
                    <a:pt x="988099" y="0"/>
                  </a:cubicBezTo>
                  <a:cubicBezTo>
                    <a:pt x="1010610" y="11256"/>
                    <a:pt x="996138" y="23316"/>
                    <a:pt x="986491" y="30551"/>
                  </a:cubicBezTo>
                  <a:cubicBezTo>
                    <a:pt x="968803" y="45023"/>
                    <a:pt x="963979" y="57083"/>
                    <a:pt x="980863" y="77986"/>
                  </a:cubicBezTo>
                  <a:cubicBezTo>
                    <a:pt x="1002571" y="104518"/>
                    <a:pt x="1003374" y="137482"/>
                    <a:pt x="995334" y="171249"/>
                  </a:cubicBezTo>
                  <a:cubicBezTo>
                    <a:pt x="984883" y="217076"/>
                    <a:pt x="976843" y="263707"/>
                    <a:pt x="965587" y="309535"/>
                  </a:cubicBezTo>
                  <a:cubicBezTo>
                    <a:pt x="955939" y="348126"/>
                    <a:pt x="935840" y="377873"/>
                    <a:pt x="909308" y="404405"/>
                  </a:cubicBezTo>
                  <a:cubicBezTo>
                    <a:pt x="879561" y="433348"/>
                    <a:pt x="847401" y="459880"/>
                    <a:pt x="818458" y="488823"/>
                  </a:cubicBezTo>
                  <a:cubicBezTo>
                    <a:pt x="808810" y="498471"/>
                    <a:pt x="793534" y="496059"/>
                    <a:pt x="786298" y="508119"/>
                  </a:cubicBezTo>
                  <a:cubicBezTo>
                    <a:pt x="710724" y="531435"/>
                    <a:pt x="635149" y="525003"/>
                    <a:pt x="559574" y="508923"/>
                  </a:cubicBezTo>
                  <a:cubicBezTo>
                    <a:pt x="543495" y="505707"/>
                    <a:pt x="527415" y="497667"/>
                    <a:pt x="516963" y="483999"/>
                  </a:cubicBezTo>
                  <a:cubicBezTo>
                    <a:pt x="504099" y="467920"/>
                    <a:pt x="495255" y="469528"/>
                    <a:pt x="479176" y="479979"/>
                  </a:cubicBezTo>
                  <a:cubicBezTo>
                    <a:pt x="340890" y="564398"/>
                    <a:pt x="196173" y="566006"/>
                    <a:pt x="49043" y="506511"/>
                  </a:cubicBezTo>
                  <a:cubicBezTo>
                    <a:pt x="30551" y="500079"/>
                    <a:pt x="15276" y="488019"/>
                    <a:pt x="0" y="477568"/>
                  </a:cubicBezTo>
                  <a:close/>
                </a:path>
              </a:pathLst>
            </a:custGeom>
            <a:solidFill>
              <a:srgbClr val="FEC28C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9">
              <a:extLst>
                <a:ext uri="{FF2B5EF4-FFF2-40B4-BE49-F238E27FC236}">
                  <a16:creationId xmlns:a16="http://schemas.microsoft.com/office/drawing/2014/main" id="{67D8134B-4349-4DEE-8A61-AEDE155FA4E9}"/>
                </a:ext>
              </a:extLst>
            </p:cNvPr>
            <p:cNvSpPr/>
            <p:nvPr/>
          </p:nvSpPr>
          <p:spPr>
            <a:xfrm>
              <a:off x="5837919" y="3039870"/>
              <a:ext cx="167229" cy="112662"/>
            </a:xfrm>
            <a:custGeom>
              <a:avLst/>
              <a:gdLst>
                <a:gd name="connsiteX0" fmla="*/ 167229 w 167229"/>
                <a:gd name="connsiteY0" fmla="*/ 0 h 112662"/>
                <a:gd name="connsiteX1" fmla="*/ 106930 w 167229"/>
                <a:gd name="connsiteY1" fmla="*/ 106930 h 112662"/>
                <a:gd name="connsiteX2" fmla="*/ 0 w 167229"/>
                <a:gd name="connsiteY2" fmla="*/ 106930 h 112662"/>
                <a:gd name="connsiteX3" fmla="*/ 167229 w 167229"/>
                <a:gd name="connsiteY3" fmla="*/ 0 h 11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229" h="112662">
                  <a:moveTo>
                    <a:pt x="167229" y="0"/>
                  </a:moveTo>
                  <a:cubicBezTo>
                    <a:pt x="147130" y="35375"/>
                    <a:pt x="127030" y="71555"/>
                    <a:pt x="106930" y="106930"/>
                  </a:cubicBezTo>
                  <a:cubicBezTo>
                    <a:pt x="71555" y="114970"/>
                    <a:pt x="35375" y="114166"/>
                    <a:pt x="0" y="106930"/>
                  </a:cubicBezTo>
                  <a:cubicBezTo>
                    <a:pt x="55475" y="69947"/>
                    <a:pt x="107734" y="29747"/>
                    <a:pt x="167229" y="0"/>
                  </a:cubicBezTo>
                  <a:close/>
                </a:path>
              </a:pathLst>
            </a:custGeom>
            <a:solidFill>
              <a:srgbClr val="ED0808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FE70234B-4262-4B09-9112-E510A71B1031}"/>
                </a:ext>
              </a:extLst>
            </p:cNvPr>
            <p:cNvSpPr/>
            <p:nvPr/>
          </p:nvSpPr>
          <p:spPr>
            <a:xfrm>
              <a:off x="5657412" y="72197"/>
              <a:ext cx="1182996" cy="1839681"/>
            </a:xfrm>
            <a:custGeom>
              <a:avLst/>
              <a:gdLst>
                <a:gd name="connsiteX0" fmla="*/ 156388 w 1182996"/>
                <a:gd name="connsiteY0" fmla="*/ 364367 h 1839681"/>
                <a:gd name="connsiteX1" fmla="*/ 97697 w 1182996"/>
                <a:gd name="connsiteY1" fmla="*/ 776812 h 1839681"/>
                <a:gd name="connsiteX2" fmla="*/ 96089 w 1182996"/>
                <a:gd name="connsiteY2" fmla="*/ 782440 h 1839681"/>
                <a:gd name="connsiteX3" fmla="*/ 10063 w 1182996"/>
                <a:gd name="connsiteY3" fmla="*/ 992280 h 1839681"/>
                <a:gd name="connsiteX4" fmla="*/ 2023 w 1182996"/>
                <a:gd name="connsiteY4" fmla="*/ 1023635 h 1839681"/>
                <a:gd name="connsiteX5" fmla="*/ 234375 w 1182996"/>
                <a:gd name="connsiteY5" fmla="*/ 1387841 h 1839681"/>
                <a:gd name="connsiteX6" fmla="*/ 260102 w 1182996"/>
                <a:gd name="connsiteY6" fmla="*/ 1446532 h 1839681"/>
                <a:gd name="connsiteX7" fmla="*/ 264122 w 1182996"/>
                <a:gd name="connsiteY7" fmla="*/ 1711043 h 1839681"/>
                <a:gd name="connsiteX8" fmla="*/ 264122 w 1182996"/>
                <a:gd name="connsiteY8" fmla="*/ 1838877 h 1839681"/>
                <a:gd name="connsiteX9" fmla="*/ 270554 w 1182996"/>
                <a:gd name="connsiteY9" fmla="*/ 1839681 h 1839681"/>
                <a:gd name="connsiteX10" fmla="*/ 472355 w 1182996"/>
                <a:gd name="connsiteY10" fmla="*/ 1450552 h 1839681"/>
                <a:gd name="connsiteX11" fmla="*/ 634760 w 1182996"/>
                <a:gd name="connsiteY11" fmla="*/ 1512459 h 1839681"/>
                <a:gd name="connsiteX12" fmla="*/ 752946 w 1182996"/>
                <a:gd name="connsiteY12" fmla="*/ 1446532 h 1839681"/>
                <a:gd name="connsiteX13" fmla="*/ 795557 w 1182996"/>
                <a:gd name="connsiteY13" fmla="*/ 1350054 h 1839681"/>
                <a:gd name="connsiteX14" fmla="*/ 863896 w 1182996"/>
                <a:gd name="connsiteY14" fmla="*/ 1277695 h 1839681"/>
                <a:gd name="connsiteX15" fmla="*/ 916959 w 1182996"/>
                <a:gd name="connsiteY15" fmla="*/ 1223024 h 1839681"/>
                <a:gd name="connsiteX16" fmla="*/ 1007005 w 1182996"/>
                <a:gd name="connsiteY16" fmla="*/ 1221416 h 1839681"/>
                <a:gd name="connsiteX17" fmla="*/ 1013437 w 1182996"/>
                <a:gd name="connsiteY17" fmla="*/ 1115290 h 1839681"/>
                <a:gd name="connsiteX18" fmla="*/ 1025497 w 1182996"/>
                <a:gd name="connsiteY18" fmla="*/ 977004 h 1839681"/>
                <a:gd name="connsiteX19" fmla="*/ 1047205 w 1182996"/>
                <a:gd name="connsiteY19" fmla="*/ 948061 h 1839681"/>
                <a:gd name="connsiteX20" fmla="*/ 1113935 w 1182996"/>
                <a:gd name="connsiteY20" fmla="*/ 871682 h 1839681"/>
                <a:gd name="connsiteX21" fmla="*/ 1179862 w 1182996"/>
                <a:gd name="connsiteY21" fmla="*/ 605563 h 1839681"/>
                <a:gd name="connsiteX22" fmla="*/ 156388 w 1182996"/>
                <a:gd name="connsiteY22" fmla="*/ 364367 h 1839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82996" h="1839681">
                  <a:moveTo>
                    <a:pt x="156388" y="364367"/>
                  </a:moveTo>
                  <a:cubicBezTo>
                    <a:pt x="141112" y="415018"/>
                    <a:pt x="93677" y="628878"/>
                    <a:pt x="97697" y="776812"/>
                  </a:cubicBezTo>
                  <a:cubicBezTo>
                    <a:pt x="97697" y="778420"/>
                    <a:pt x="96089" y="780028"/>
                    <a:pt x="96089" y="782440"/>
                  </a:cubicBezTo>
                  <a:cubicBezTo>
                    <a:pt x="81617" y="858014"/>
                    <a:pt x="52674" y="927961"/>
                    <a:pt x="10063" y="992280"/>
                  </a:cubicBezTo>
                  <a:cubicBezTo>
                    <a:pt x="3631" y="1001928"/>
                    <a:pt x="-3605" y="1009968"/>
                    <a:pt x="2023" y="1023635"/>
                  </a:cubicBezTo>
                  <a:cubicBezTo>
                    <a:pt x="59910" y="1157901"/>
                    <a:pt x="121013" y="1289755"/>
                    <a:pt x="234375" y="1387841"/>
                  </a:cubicBezTo>
                  <a:cubicBezTo>
                    <a:pt x="253670" y="1404725"/>
                    <a:pt x="259298" y="1422412"/>
                    <a:pt x="260102" y="1446532"/>
                  </a:cubicBezTo>
                  <a:cubicBezTo>
                    <a:pt x="260906" y="1534970"/>
                    <a:pt x="262514" y="1622605"/>
                    <a:pt x="264122" y="1711043"/>
                  </a:cubicBezTo>
                  <a:cubicBezTo>
                    <a:pt x="264122" y="1753655"/>
                    <a:pt x="264122" y="1796266"/>
                    <a:pt x="264122" y="1838877"/>
                  </a:cubicBezTo>
                  <a:cubicBezTo>
                    <a:pt x="266534" y="1838877"/>
                    <a:pt x="268142" y="1839681"/>
                    <a:pt x="270554" y="1839681"/>
                  </a:cubicBezTo>
                  <a:cubicBezTo>
                    <a:pt x="338089" y="1710239"/>
                    <a:pt x="404820" y="1579994"/>
                    <a:pt x="472355" y="1450552"/>
                  </a:cubicBezTo>
                  <a:cubicBezTo>
                    <a:pt x="526222" y="1471456"/>
                    <a:pt x="578481" y="1496379"/>
                    <a:pt x="634760" y="1512459"/>
                  </a:cubicBezTo>
                  <a:cubicBezTo>
                    <a:pt x="703098" y="1531754"/>
                    <a:pt x="736866" y="1516479"/>
                    <a:pt x="752946" y="1446532"/>
                  </a:cubicBezTo>
                  <a:cubicBezTo>
                    <a:pt x="773849" y="1357290"/>
                    <a:pt x="801185" y="1364525"/>
                    <a:pt x="795557" y="1350054"/>
                  </a:cubicBezTo>
                  <a:cubicBezTo>
                    <a:pt x="786713" y="1308246"/>
                    <a:pt x="801989" y="1297794"/>
                    <a:pt x="863896" y="1277695"/>
                  </a:cubicBezTo>
                  <a:cubicBezTo>
                    <a:pt x="867111" y="1240712"/>
                    <a:pt x="886407" y="1219004"/>
                    <a:pt x="916959" y="1223024"/>
                  </a:cubicBezTo>
                  <a:cubicBezTo>
                    <a:pt x="929823" y="1224632"/>
                    <a:pt x="1001377" y="1237496"/>
                    <a:pt x="1007005" y="1221416"/>
                  </a:cubicBezTo>
                  <a:cubicBezTo>
                    <a:pt x="1017457" y="1194080"/>
                    <a:pt x="1012633" y="1126546"/>
                    <a:pt x="1013437" y="1115290"/>
                  </a:cubicBezTo>
                  <a:cubicBezTo>
                    <a:pt x="1015045" y="1068659"/>
                    <a:pt x="1027909" y="1023635"/>
                    <a:pt x="1025497" y="977004"/>
                  </a:cubicBezTo>
                  <a:cubicBezTo>
                    <a:pt x="1024693" y="960924"/>
                    <a:pt x="1032733" y="955297"/>
                    <a:pt x="1047205" y="948061"/>
                  </a:cubicBezTo>
                  <a:cubicBezTo>
                    <a:pt x="1079364" y="932785"/>
                    <a:pt x="1108307" y="912685"/>
                    <a:pt x="1113935" y="871682"/>
                  </a:cubicBezTo>
                  <a:cubicBezTo>
                    <a:pt x="1123583" y="803343"/>
                    <a:pt x="1179058" y="612798"/>
                    <a:pt x="1179862" y="605563"/>
                  </a:cubicBezTo>
                  <a:cubicBezTo>
                    <a:pt x="1241769" y="109503"/>
                    <a:pt x="368640" y="-340729"/>
                    <a:pt x="156388" y="364367"/>
                  </a:cubicBezTo>
                  <a:close/>
                </a:path>
              </a:pathLst>
            </a:custGeom>
            <a:solidFill>
              <a:srgbClr val="FEC18A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1">
              <a:extLst>
                <a:ext uri="{FF2B5EF4-FFF2-40B4-BE49-F238E27FC236}">
                  <a16:creationId xmlns:a16="http://schemas.microsoft.com/office/drawing/2014/main" id="{D3150F10-C67D-4C7D-9170-B4566E7378D5}"/>
                </a:ext>
              </a:extLst>
            </p:cNvPr>
            <p:cNvSpPr/>
            <p:nvPr/>
          </p:nvSpPr>
          <p:spPr>
            <a:xfrm>
              <a:off x="5922338" y="1436237"/>
              <a:ext cx="208232" cy="474837"/>
            </a:xfrm>
            <a:custGeom>
              <a:avLst/>
              <a:gdLst>
                <a:gd name="connsiteX0" fmla="*/ 29748 w 208232"/>
                <a:gd name="connsiteY0" fmla="*/ 31841 h 474837"/>
                <a:gd name="connsiteX1" fmla="*/ 70751 w 208232"/>
                <a:gd name="connsiteY1" fmla="*/ 10937 h 474837"/>
                <a:gd name="connsiteX2" fmla="*/ 208232 w 208232"/>
                <a:gd name="connsiteY2" fmla="*/ 85708 h 474837"/>
                <a:gd name="connsiteX3" fmla="*/ 6432 w 208232"/>
                <a:gd name="connsiteY3" fmla="*/ 474837 h 474837"/>
                <a:gd name="connsiteX4" fmla="*/ 0 w 208232"/>
                <a:gd name="connsiteY4" fmla="*/ 474033 h 474837"/>
                <a:gd name="connsiteX5" fmla="*/ 29748 w 208232"/>
                <a:gd name="connsiteY5" fmla="*/ 31841 h 4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32" h="474837">
                  <a:moveTo>
                    <a:pt x="29748" y="31841"/>
                  </a:moveTo>
                  <a:cubicBezTo>
                    <a:pt x="32159" y="-5143"/>
                    <a:pt x="36983" y="-6750"/>
                    <a:pt x="70751" y="10937"/>
                  </a:cubicBezTo>
                  <a:cubicBezTo>
                    <a:pt x="116578" y="35861"/>
                    <a:pt x="162405" y="60784"/>
                    <a:pt x="208232" y="85708"/>
                  </a:cubicBezTo>
                  <a:cubicBezTo>
                    <a:pt x="140698" y="215150"/>
                    <a:pt x="73967" y="345395"/>
                    <a:pt x="6432" y="474837"/>
                  </a:cubicBezTo>
                  <a:cubicBezTo>
                    <a:pt x="4020" y="474837"/>
                    <a:pt x="2412" y="474033"/>
                    <a:pt x="0" y="474033"/>
                  </a:cubicBezTo>
                  <a:cubicBezTo>
                    <a:pt x="0" y="433030"/>
                    <a:pt x="22512" y="125907"/>
                    <a:pt x="29748" y="31841"/>
                  </a:cubicBezTo>
                  <a:close/>
                </a:path>
              </a:pathLst>
            </a:custGeom>
            <a:solidFill>
              <a:srgbClr val="FDB179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2">
              <a:extLst>
                <a:ext uri="{FF2B5EF4-FFF2-40B4-BE49-F238E27FC236}">
                  <a16:creationId xmlns:a16="http://schemas.microsoft.com/office/drawing/2014/main" id="{F24DDED2-2F6F-4595-B4D5-A3C9BD46DA1F}"/>
                </a:ext>
              </a:extLst>
            </p:cNvPr>
            <p:cNvSpPr/>
            <p:nvPr/>
          </p:nvSpPr>
          <p:spPr>
            <a:xfrm>
              <a:off x="5747227" y="437"/>
              <a:ext cx="1229136" cy="873094"/>
            </a:xfrm>
            <a:custGeom>
              <a:avLst/>
              <a:gdLst>
                <a:gd name="connsiteX0" fmla="*/ 1077987 w 1229136"/>
                <a:gd name="connsiteY0" fmla="*/ 719130 h 873094"/>
                <a:gd name="connsiteX1" fmla="*/ 1078791 w 1229136"/>
                <a:gd name="connsiteY1" fmla="*/ 679734 h 873094"/>
                <a:gd name="connsiteX2" fmla="*/ 622931 w 1229136"/>
                <a:gd name="connsiteY2" fmla="*/ 600140 h 873094"/>
                <a:gd name="connsiteX3" fmla="*/ 548964 w 1229136"/>
                <a:gd name="connsiteY3" fmla="*/ 634711 h 873094"/>
                <a:gd name="connsiteX4" fmla="*/ 500725 w 1229136"/>
                <a:gd name="connsiteY4" fmla="*/ 743249 h 873094"/>
                <a:gd name="connsiteX5" fmla="*/ 467762 w 1229136"/>
                <a:gd name="connsiteY5" fmla="*/ 765761 h 873094"/>
                <a:gd name="connsiteX6" fmla="*/ 316612 w 1229136"/>
                <a:gd name="connsiteY6" fmla="*/ 847767 h 873094"/>
                <a:gd name="connsiteX7" fmla="*/ 291689 w 1229136"/>
                <a:gd name="connsiteY7" fmla="*/ 871887 h 873094"/>
                <a:gd name="connsiteX8" fmla="*/ 246665 w 1229136"/>
                <a:gd name="connsiteY8" fmla="*/ 826060 h 873094"/>
                <a:gd name="connsiteX9" fmla="*/ 223350 w 1229136"/>
                <a:gd name="connsiteY9" fmla="*/ 692598 h 873094"/>
                <a:gd name="connsiteX10" fmla="*/ 114008 w 1229136"/>
                <a:gd name="connsiteY10" fmla="*/ 635515 h 873094"/>
                <a:gd name="connsiteX11" fmla="*/ 68985 w 1229136"/>
                <a:gd name="connsiteY11" fmla="*/ 686970 h 873094"/>
                <a:gd name="connsiteX12" fmla="*/ 52905 w 1229136"/>
                <a:gd name="connsiteY12" fmla="*/ 809980 h 873094"/>
                <a:gd name="connsiteX13" fmla="*/ 16726 w 1229136"/>
                <a:gd name="connsiteY13" fmla="*/ 850179 h 873094"/>
                <a:gd name="connsiteX14" fmla="*/ 646 w 1229136"/>
                <a:gd name="connsiteY14" fmla="*/ 845355 h 873094"/>
                <a:gd name="connsiteX15" fmla="*/ 117224 w 1229136"/>
                <a:gd name="connsiteY15" fmla="*/ 268898 h 873094"/>
                <a:gd name="connsiteX16" fmla="*/ 320632 w 1229136"/>
                <a:gd name="connsiteY16" fmla="*/ 37350 h 873094"/>
                <a:gd name="connsiteX17" fmla="*/ 561024 w 1229136"/>
                <a:gd name="connsiteY17" fmla="*/ 1974 h 873094"/>
                <a:gd name="connsiteX18" fmla="*/ 905130 w 1229136"/>
                <a:gd name="connsiteY18" fmla="*/ 123376 h 873094"/>
                <a:gd name="connsiteX19" fmla="*/ 1074771 w 1229136"/>
                <a:gd name="connsiteY19" fmla="*/ 366180 h 873094"/>
                <a:gd name="connsiteX20" fmla="*/ 1112558 w 1229136"/>
                <a:gd name="connsiteY20" fmla="*/ 462658 h 873094"/>
                <a:gd name="connsiteX21" fmla="*/ 1229136 w 1229136"/>
                <a:gd name="connsiteY21" fmla="*/ 677322 h 873094"/>
                <a:gd name="connsiteX22" fmla="*/ 1077987 w 1229136"/>
                <a:gd name="connsiteY22" fmla="*/ 719130 h 87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9136" h="873094">
                  <a:moveTo>
                    <a:pt x="1077987" y="719130"/>
                  </a:moveTo>
                  <a:cubicBezTo>
                    <a:pt x="1066731" y="705462"/>
                    <a:pt x="1086027" y="693402"/>
                    <a:pt x="1078791" y="679734"/>
                  </a:cubicBezTo>
                  <a:cubicBezTo>
                    <a:pt x="921210" y="692598"/>
                    <a:pt x="773276" y="637123"/>
                    <a:pt x="622931" y="600140"/>
                  </a:cubicBezTo>
                  <a:cubicBezTo>
                    <a:pt x="571476" y="587276"/>
                    <a:pt x="571476" y="585668"/>
                    <a:pt x="548964" y="634711"/>
                  </a:cubicBezTo>
                  <a:cubicBezTo>
                    <a:pt x="532080" y="670891"/>
                    <a:pt x="516001" y="707070"/>
                    <a:pt x="500725" y="743249"/>
                  </a:cubicBezTo>
                  <a:cubicBezTo>
                    <a:pt x="494293" y="758525"/>
                    <a:pt x="486253" y="767369"/>
                    <a:pt x="467762" y="765761"/>
                  </a:cubicBezTo>
                  <a:cubicBezTo>
                    <a:pt x="398619" y="758525"/>
                    <a:pt x="348772" y="785057"/>
                    <a:pt x="316612" y="847767"/>
                  </a:cubicBezTo>
                  <a:cubicBezTo>
                    <a:pt x="311788" y="857415"/>
                    <a:pt x="303749" y="878319"/>
                    <a:pt x="291689" y="871887"/>
                  </a:cubicBezTo>
                  <a:cubicBezTo>
                    <a:pt x="274001" y="861435"/>
                    <a:pt x="248274" y="853395"/>
                    <a:pt x="246665" y="826060"/>
                  </a:cubicBezTo>
                  <a:cubicBezTo>
                    <a:pt x="243450" y="781037"/>
                    <a:pt x="241038" y="735209"/>
                    <a:pt x="223350" y="692598"/>
                  </a:cubicBezTo>
                  <a:cubicBezTo>
                    <a:pt x="204054" y="645967"/>
                    <a:pt x="155815" y="621043"/>
                    <a:pt x="114008" y="635515"/>
                  </a:cubicBezTo>
                  <a:cubicBezTo>
                    <a:pt x="88280" y="644359"/>
                    <a:pt x="77025" y="663655"/>
                    <a:pt x="68985" y="686970"/>
                  </a:cubicBezTo>
                  <a:cubicBezTo>
                    <a:pt x="56121" y="727170"/>
                    <a:pt x="52905" y="768977"/>
                    <a:pt x="52905" y="809980"/>
                  </a:cubicBezTo>
                  <a:cubicBezTo>
                    <a:pt x="52905" y="836512"/>
                    <a:pt x="44865" y="850983"/>
                    <a:pt x="16726" y="850179"/>
                  </a:cubicBezTo>
                  <a:cubicBezTo>
                    <a:pt x="13510" y="850179"/>
                    <a:pt x="-962" y="850983"/>
                    <a:pt x="646" y="845355"/>
                  </a:cubicBezTo>
                  <a:cubicBezTo>
                    <a:pt x="-5786" y="644359"/>
                    <a:pt x="36021" y="452206"/>
                    <a:pt x="117224" y="268898"/>
                  </a:cubicBezTo>
                  <a:cubicBezTo>
                    <a:pt x="159835" y="170811"/>
                    <a:pt x="219330" y="85589"/>
                    <a:pt x="320632" y="37350"/>
                  </a:cubicBezTo>
                  <a:cubicBezTo>
                    <a:pt x="397815" y="1170"/>
                    <a:pt x="479018" y="-3654"/>
                    <a:pt x="561024" y="1974"/>
                  </a:cubicBezTo>
                  <a:cubicBezTo>
                    <a:pt x="686446" y="11622"/>
                    <a:pt x="804632" y="43782"/>
                    <a:pt x="905130" y="123376"/>
                  </a:cubicBezTo>
                  <a:cubicBezTo>
                    <a:pt x="985529" y="187695"/>
                    <a:pt x="1036180" y="272918"/>
                    <a:pt x="1074771" y="366180"/>
                  </a:cubicBezTo>
                  <a:cubicBezTo>
                    <a:pt x="1087635" y="398339"/>
                    <a:pt x="1100499" y="430499"/>
                    <a:pt x="1112558" y="462658"/>
                  </a:cubicBezTo>
                  <a:cubicBezTo>
                    <a:pt x="1140698" y="539037"/>
                    <a:pt x="1168837" y="614612"/>
                    <a:pt x="1229136" y="677322"/>
                  </a:cubicBezTo>
                  <a:cubicBezTo>
                    <a:pt x="1175269" y="692598"/>
                    <a:pt x="1127030" y="705462"/>
                    <a:pt x="1077987" y="719130"/>
                  </a:cubicBezTo>
                  <a:close/>
                </a:path>
              </a:pathLst>
            </a:custGeom>
            <a:solidFill>
              <a:srgbClr val="623B24"/>
            </a:solidFill>
            <a:ln w="80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 rot="2670637">
            <a:off x="39082" y="6278668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1122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2795954" y="272210"/>
            <a:ext cx="69195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luận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và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đánh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giá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528A9F-3AF0-44BD-87E2-B334EACBCDCD}"/>
              </a:ext>
            </a:extLst>
          </p:cNvPr>
          <p:cNvGrpSpPr/>
          <p:nvPr/>
        </p:nvGrpSpPr>
        <p:grpSpPr>
          <a:xfrm>
            <a:off x="4323245" y="2286718"/>
            <a:ext cx="2293599" cy="2204273"/>
            <a:chOff x="3926767" y="1108656"/>
            <a:chExt cx="2293599" cy="28375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D0AD8-9CEB-4699-8E31-68A9DD07F220}"/>
                </a:ext>
              </a:extLst>
            </p:cNvPr>
            <p:cNvSpPr txBox="1"/>
            <p:nvPr/>
          </p:nvSpPr>
          <p:spPr>
            <a:xfrm>
              <a:off x="3926767" y="2361150"/>
              <a:ext cx="2293599" cy="1585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-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Không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đọc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được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tài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liệu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tiếng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anh</a:t>
              </a:r>
              <a:endParaRPr lang="en-US" sz="1400" dirty="0" smtClean="0">
                <a:solidFill>
                  <a:schemeClr val="bg1"/>
                </a:solidFill>
              </a:endParaRPr>
            </a:p>
            <a:p>
              <a:pPr marL="0" lvl="2"/>
              <a:r>
                <a:rPr lang="en-US" sz="1400" dirty="0" smtClean="0">
                  <a:solidFill>
                    <a:schemeClr val="bg1"/>
                  </a:solidFill>
                </a:rPr>
                <a:t>-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Thời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có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hạn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0" lvl="2"/>
              <a:r>
                <a:rPr lang="en-US" sz="1400" dirty="0" smtClean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Sản</a:t>
              </a:r>
              <a:r>
                <a:rPr 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phẩm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phải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làm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lại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từ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đầu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tốn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nhiều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thời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phân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tích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thiết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kế</a:t>
              </a:r>
              <a:r>
                <a:rPr lang="en-US" sz="1400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sz="13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B88E3F-B28E-46F2-917D-AE3844F7AA95}"/>
                </a:ext>
              </a:extLst>
            </p:cNvPr>
            <p:cNvSpPr txBox="1"/>
            <p:nvPr/>
          </p:nvSpPr>
          <p:spPr>
            <a:xfrm>
              <a:off x="3976953" y="1108656"/>
              <a:ext cx="2193229" cy="905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Khó</a:t>
              </a:r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khăn</a:t>
              </a:r>
              <a:endPara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222A0-FFE7-4025-87AA-1B0B9C32EEEE}"/>
              </a:ext>
            </a:extLst>
          </p:cNvPr>
          <p:cNvGrpSpPr/>
          <p:nvPr/>
        </p:nvGrpSpPr>
        <p:grpSpPr>
          <a:xfrm>
            <a:off x="978430" y="2286719"/>
            <a:ext cx="2178802" cy="829178"/>
            <a:chOff x="1114004" y="1108655"/>
            <a:chExt cx="2178802" cy="115819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DB0AC1-D152-41CD-8163-9DE0782E48BB}"/>
                </a:ext>
              </a:extLst>
            </p:cNvPr>
            <p:cNvSpPr txBox="1"/>
            <p:nvPr/>
          </p:nvSpPr>
          <p:spPr>
            <a:xfrm>
              <a:off x="1114004" y="1108655"/>
              <a:ext cx="2178802" cy="9050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Thuận</a:t>
              </a:r>
              <a:r>
                <a:rPr lang="en-US" sz="40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lợi</a:t>
              </a:r>
              <a:endPara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92200-9DA5-4D7E-BE1E-C492F95BAD48}"/>
                </a:ext>
              </a:extLst>
            </p:cNvPr>
            <p:cNvSpPr txBox="1"/>
            <p:nvPr/>
          </p:nvSpPr>
          <p:spPr>
            <a:xfrm>
              <a:off x="1114004" y="1808772"/>
              <a:ext cx="2119047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  <a:spcAft>
                  <a:spcPts val="0"/>
                </a:spcAft>
              </a:pP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5EFB10-DF61-462C-BE01-6329DED72284}"/>
              </a:ext>
            </a:extLst>
          </p:cNvPr>
          <p:cNvSpPr/>
          <p:nvPr/>
        </p:nvSpPr>
        <p:spPr>
          <a:xfrm>
            <a:off x="683770" y="1907820"/>
            <a:ext cx="2708366" cy="4268734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9E9C84-9CD8-4811-81B6-D8D476FA5F2F}"/>
              </a:ext>
            </a:extLst>
          </p:cNvPr>
          <p:cNvSpPr/>
          <p:nvPr/>
        </p:nvSpPr>
        <p:spPr>
          <a:xfrm>
            <a:off x="4078771" y="1907820"/>
            <a:ext cx="2708366" cy="4268734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160" y="3259686"/>
            <a:ext cx="2303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Có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nhiều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tài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liệu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tra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cứu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- </a:t>
            </a:r>
            <a:r>
              <a:rPr lang="en-US" sz="1400" dirty="0" err="1" smtClean="0">
                <a:solidFill>
                  <a:schemeClr val="bg1"/>
                </a:solidFill>
              </a:rPr>
              <a:t>Cộng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đồng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công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nghệ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thông</a:t>
            </a:r>
            <a:r>
              <a:rPr lang="en-US" sz="1400" dirty="0">
                <a:solidFill>
                  <a:schemeClr val="bg1"/>
                </a:solidFill>
              </a:rPr>
              <a:t> tin </a:t>
            </a:r>
            <a:r>
              <a:rPr lang="en-US" sz="1400" dirty="0" err="1">
                <a:solidFill>
                  <a:schemeClr val="bg1"/>
                </a:solidFill>
              </a:rPr>
              <a:t>hiện</a:t>
            </a:r>
            <a:r>
              <a:rPr lang="en-US" sz="1400" dirty="0">
                <a:solidFill>
                  <a:schemeClr val="bg1"/>
                </a:solidFill>
              </a:rPr>
              <a:t> nay </a:t>
            </a:r>
            <a:r>
              <a:rPr lang="en-US" sz="1400" dirty="0" err="1">
                <a:solidFill>
                  <a:schemeClr val="bg1"/>
                </a:solidFill>
              </a:rPr>
              <a:t>hỗ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trợ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rất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nhiệt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tình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mọi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câu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hỏi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đặt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điều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được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giải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đáp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ngay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019A5-8887-4037-B86A-304EA287B666}"/>
              </a:ext>
            </a:extLst>
          </p:cNvPr>
          <p:cNvSpPr txBox="1"/>
          <p:nvPr/>
        </p:nvSpPr>
        <p:spPr>
          <a:xfrm>
            <a:off x="2885894" y="132190"/>
            <a:ext cx="72808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luận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và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đánh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giá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489E-C84C-47DC-B089-CDE1F22028AC}"/>
              </a:ext>
            </a:extLst>
          </p:cNvPr>
          <p:cNvSpPr txBox="1"/>
          <p:nvPr/>
        </p:nvSpPr>
        <p:spPr>
          <a:xfrm>
            <a:off x="450613" y="1219707"/>
            <a:ext cx="616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3.Hướng </a:t>
            </a:r>
            <a:r>
              <a:rPr lang="en-US" sz="2000" dirty="0" err="1">
                <a:solidFill>
                  <a:schemeClr val="bg1"/>
                </a:solidFill>
              </a:rPr>
              <a:t>phát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triển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BF9B222B-79EE-4136-9747-CFEE3BD4D5CB}"/>
              </a:ext>
            </a:extLst>
          </p:cNvPr>
          <p:cNvGrpSpPr/>
          <p:nvPr/>
        </p:nvGrpSpPr>
        <p:grpSpPr>
          <a:xfrm>
            <a:off x="450613" y="1706896"/>
            <a:ext cx="4095010" cy="3406982"/>
            <a:chOff x="4822352" y="1916832"/>
            <a:chExt cx="3422056" cy="2945258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2D251FC5-222A-4A1A-98C1-EA97B737172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7000"/>
                </a:lnSpc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- Client</a:t>
              </a:r>
              <a:endParaRPr lang="en-US" sz="12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7C2C8B-2302-4094-8AA1-F44D90B3984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585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Yêu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và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bỏ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yêu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Tạo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ra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những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gói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ưu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đãi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gửi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báo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điện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thoại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gửi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mới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những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mail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đăng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ký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nhận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thông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báo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Thanh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toán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bằng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hình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thức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online hay qua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atm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Có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nhiều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lựa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chọn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về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1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sản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phẩm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như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màu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kích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thước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bộ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nhớ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80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Chỉnh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sửa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đơn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hàng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khi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đã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a typeface="SimSun" panose="02010600030101010101" pitchFamily="2" charset="-122"/>
                </a:rPr>
                <a:t>đặt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8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5968" y="1525761"/>
            <a:ext cx="400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1.Mục </a:t>
            </a:r>
            <a:r>
              <a:rPr lang="en-US" sz="2400" b="1" dirty="0" err="1" smtClean="0"/>
              <a:t>đích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45968" y="2103092"/>
            <a:ext cx="487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.Phương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51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36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32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03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019A5-8887-4037-B86A-304EA287B666}"/>
              </a:ext>
            </a:extLst>
          </p:cNvPr>
          <p:cNvSpPr txBox="1"/>
          <p:nvPr/>
        </p:nvSpPr>
        <p:spPr>
          <a:xfrm>
            <a:off x="2885894" y="132190"/>
            <a:ext cx="72808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Kết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luận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và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đánh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giá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3489E-C84C-47DC-B089-CDE1F22028AC}"/>
              </a:ext>
            </a:extLst>
          </p:cNvPr>
          <p:cNvSpPr txBox="1"/>
          <p:nvPr/>
        </p:nvSpPr>
        <p:spPr>
          <a:xfrm>
            <a:off x="450613" y="1219707"/>
            <a:ext cx="616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3.Hướng </a:t>
            </a:r>
            <a:r>
              <a:rPr lang="en-US" sz="2000" dirty="0" err="1">
                <a:solidFill>
                  <a:schemeClr val="bg1"/>
                </a:solidFill>
              </a:rPr>
              <a:t>phát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triển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BF9B222B-79EE-4136-9747-CFEE3BD4D5CB}"/>
              </a:ext>
            </a:extLst>
          </p:cNvPr>
          <p:cNvGrpSpPr/>
          <p:nvPr/>
        </p:nvGrpSpPr>
        <p:grpSpPr>
          <a:xfrm>
            <a:off x="450613" y="1706896"/>
            <a:ext cx="4051049" cy="3709166"/>
            <a:chOff x="4822352" y="1916832"/>
            <a:chExt cx="3422056" cy="2934891"/>
          </a:xfrm>
        </p:grpSpPr>
        <p:sp>
          <p:nvSpPr>
            <p:cNvPr id="7" name="Text Placeholder 10">
              <a:extLst>
                <a:ext uri="{FF2B5EF4-FFF2-40B4-BE49-F238E27FC236}">
                  <a16:creationId xmlns:a16="http://schemas.microsoft.com/office/drawing/2014/main" id="{2D251FC5-222A-4A1A-98C1-EA97B7371727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7000"/>
                </a:lnSpc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- </a:t>
              </a:r>
              <a:r>
                <a:rPr lang="en-US" sz="1800" dirty="0" smtClean="0">
                  <a:solidFill>
                    <a:schemeClr val="bg1"/>
                  </a:solidFill>
                  <a:ea typeface="Times New Roman" panose="02020603050405020304" pitchFamily="18" charset="0"/>
                </a:rPr>
                <a:t>Admin</a:t>
              </a:r>
              <a:endParaRPr lang="en-US" sz="1200" dirty="0">
                <a:solidFill>
                  <a:schemeClr val="bg1"/>
                </a:solidFill>
                <a:ea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7C2C8B-2302-4094-8AA1-F44D90B3984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574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Trả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lời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được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luận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đánh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giá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vào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phẩm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>
                <a:lnSpc>
                  <a:spcPct val="107000"/>
                </a:lnSpc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Cấu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hình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phẩm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được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biệt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rõ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ràng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hơn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>
                <a:lnSpc>
                  <a:spcPct val="1070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Từ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chối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vì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lý</a:t>
              </a:r>
              <a:r>
                <a:rPr lang="en-US" dirty="0">
                  <a:solidFill>
                    <a:schemeClr val="bg1"/>
                  </a:solidFill>
                </a:rPr>
                <a:t> do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quan</a:t>
              </a:r>
              <a:endParaRPr lang="en-US" sz="1600" dirty="0">
                <a:solidFill>
                  <a:schemeClr val="bg1"/>
                </a:solidFill>
                <a:ea typeface="SimSun" panose="02010600030101010101" pitchFamily="2" charset="-122"/>
              </a:endParaRPr>
            </a:p>
            <a:p>
              <a:pPr lvl="0"/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 + </a:t>
              </a:r>
              <a:r>
                <a:rPr lang="en-US" dirty="0" err="1">
                  <a:solidFill>
                    <a:schemeClr val="bg1"/>
                  </a:solidFill>
                </a:rPr>
                <a:t>Phân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quyền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cho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quản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trị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viên</a:t>
              </a:r>
              <a:endParaRPr lang="en-US" dirty="0">
                <a:solidFill>
                  <a:schemeClr val="bg1"/>
                </a:solidFill>
              </a:endParaRPr>
            </a:p>
            <a:p>
              <a:pPr lvl="0"/>
              <a:r>
                <a:rPr lang="en-US" sz="1600" dirty="0" smtClean="0">
                  <a:solidFill>
                    <a:schemeClr val="bg1"/>
                  </a:solidFill>
                  <a:ea typeface="SimSun" panose="02010600030101010101" pitchFamily="2" charset="-122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ea typeface="SimSun" panose="02010600030101010101" pitchFamily="2" charset="-122"/>
                </a:rPr>
                <a:t>+ </a:t>
              </a:r>
              <a:r>
                <a:rPr lang="en-US" dirty="0" err="1">
                  <a:solidFill>
                    <a:schemeClr val="bg1"/>
                  </a:solidFill>
                </a:rPr>
                <a:t>Hủy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đơn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theo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yêu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cầu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của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(</a:t>
              </a:r>
              <a:r>
                <a:rPr lang="en-US" dirty="0" err="1">
                  <a:solidFill>
                    <a:schemeClr val="bg1"/>
                  </a:solidFill>
                </a:rPr>
                <a:t>hệ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thống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gữi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mã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về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điện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thoại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khách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hàng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để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xác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nhận</a:t>
              </a:r>
              <a:r>
                <a:rPr lang="en-US" dirty="0" smtClean="0">
                  <a:solidFill>
                    <a:schemeClr val="bg1"/>
                  </a:solidFill>
                </a:rPr>
                <a:t>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4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58385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13347"/>
            <a:ext cx="11573197" cy="724247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6C0B3DA2-7082-4105-9536-5F683D542F8C}"/>
              </a:ext>
            </a:extLst>
          </p:cNvPr>
          <p:cNvGrpSpPr/>
          <p:nvPr/>
        </p:nvGrpSpPr>
        <p:grpSpPr>
          <a:xfrm flipH="1">
            <a:off x="9001564" y="3928906"/>
            <a:ext cx="3096860" cy="2829502"/>
            <a:chOff x="4772025" y="2219325"/>
            <a:chExt cx="2647950" cy="2419350"/>
          </a:xfrm>
        </p:grpSpPr>
        <p:sp>
          <p:nvSpPr>
            <p:cNvPr id="20" name="Freeform: Shape 58">
              <a:extLst>
                <a:ext uri="{FF2B5EF4-FFF2-40B4-BE49-F238E27FC236}">
                  <a16:creationId xmlns:a16="http://schemas.microsoft.com/office/drawing/2014/main" id="{A09405DD-50CD-4BBC-96E0-FF93F4447D95}"/>
                </a:ext>
              </a:extLst>
            </p:cNvPr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9">
              <a:extLst>
                <a:ext uri="{FF2B5EF4-FFF2-40B4-BE49-F238E27FC236}">
                  <a16:creationId xmlns:a16="http://schemas.microsoft.com/office/drawing/2014/main" id="{9F50F3CA-0F31-45D6-9658-571580107B4F}"/>
                </a:ext>
              </a:extLst>
            </p:cNvPr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60">
              <a:extLst>
                <a:ext uri="{FF2B5EF4-FFF2-40B4-BE49-F238E27FC236}">
                  <a16:creationId xmlns:a16="http://schemas.microsoft.com/office/drawing/2014/main" id="{22AFCD58-5D4E-4A25-BBCE-E642DBFC0B35}"/>
                </a:ext>
              </a:extLst>
            </p:cNvPr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61">
              <a:extLst>
                <a:ext uri="{FF2B5EF4-FFF2-40B4-BE49-F238E27FC236}">
                  <a16:creationId xmlns:a16="http://schemas.microsoft.com/office/drawing/2014/main" id="{D87D9D4D-BF8B-4C9F-BFDF-FCBF2C7FC4E8}"/>
                </a:ext>
              </a:extLst>
            </p:cNvPr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62">
              <a:extLst>
                <a:ext uri="{FF2B5EF4-FFF2-40B4-BE49-F238E27FC236}">
                  <a16:creationId xmlns:a16="http://schemas.microsoft.com/office/drawing/2014/main" id="{232208E1-51A9-4F72-A063-EDE255386A83}"/>
                </a:ext>
              </a:extLst>
            </p:cNvPr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63">
              <a:extLst>
                <a:ext uri="{FF2B5EF4-FFF2-40B4-BE49-F238E27FC236}">
                  <a16:creationId xmlns:a16="http://schemas.microsoft.com/office/drawing/2014/main" id="{3C4047B1-A1E4-4289-9939-253D05541CDF}"/>
                </a:ext>
              </a:extLst>
            </p:cNvPr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1224" y="2174247"/>
            <a:ext cx="91176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Củng</a:t>
            </a:r>
            <a:r>
              <a:rPr lang="en-US" sz="2000" dirty="0" smtClean="0"/>
              <a:t> </a:t>
            </a:r>
            <a:r>
              <a:rPr lang="en-US" sz="2000" dirty="0" err="1"/>
              <a:t>cố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ASP.Net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MVC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Tạo</a:t>
            </a:r>
            <a:r>
              <a:rPr lang="en-US" sz="2000" dirty="0" smtClean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endParaRPr lang="en-US" sz="2000" dirty="0"/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Phương</a:t>
            </a:r>
            <a:r>
              <a:rPr lang="en-US" sz="2000" dirty="0" smtClean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website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Biết</a:t>
            </a:r>
            <a:r>
              <a:rPr lang="en-US" sz="2000" dirty="0" smtClean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cận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endParaRPr lang="en-US" sz="2000" dirty="0"/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Hiểu</a:t>
            </a:r>
            <a:r>
              <a:rPr lang="en-US" sz="2000" dirty="0" smtClean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môt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</a:t>
            </a:r>
          </a:p>
          <a:p>
            <a:pPr lvl="0"/>
            <a:r>
              <a:rPr lang="en-US" sz="2000" dirty="0" smtClean="0"/>
              <a:t>- </a:t>
            </a:r>
            <a:r>
              <a:rPr lang="en-US" sz="2000" dirty="0" err="1" smtClean="0"/>
              <a:t>Nắm</a:t>
            </a:r>
            <a:r>
              <a:rPr lang="en-US" sz="2000" dirty="0" smtClean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Visual Studio, Visual Code, </a:t>
            </a:r>
            <a:r>
              <a:rPr lang="en-US" sz="2000" dirty="0" err="1"/>
              <a:t>Sql</a:t>
            </a:r>
            <a:r>
              <a:rPr lang="en-US" sz="2000" dirty="0"/>
              <a:t> Server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224" y="1603497"/>
            <a:ext cx="3618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1.Mục </a:t>
            </a:r>
            <a:r>
              <a:rPr lang="en-US" sz="2400" b="1" dirty="0" err="1"/>
              <a:t>đích</a:t>
            </a:r>
            <a:r>
              <a:rPr lang="en-US" sz="2400" b="1" dirty="0"/>
              <a:t> </a:t>
            </a:r>
            <a:r>
              <a:rPr lang="en-US" sz="2400" b="1" dirty="0" err="1"/>
              <a:t>nghiêm</a:t>
            </a:r>
            <a:r>
              <a:rPr lang="en-US" sz="2400" b="1" dirty="0"/>
              <a:t> </a:t>
            </a:r>
            <a:r>
              <a:rPr lang="en-US" sz="2400" b="1" dirty="0" err="1"/>
              <a:t>cứu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13347"/>
            <a:ext cx="11573197" cy="724247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973859" y="652371"/>
            <a:ext cx="2373423" cy="5946007"/>
            <a:chOff x="1271316" y="565937"/>
            <a:chExt cx="2664296" cy="66747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3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4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4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4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4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4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4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88224" y="1460015"/>
              <a:ext cx="1537152" cy="5780638"/>
              <a:chOff x="5184181" y="0"/>
              <a:chExt cx="1823637" cy="6858000"/>
            </a:xfrm>
          </p:grpSpPr>
          <p:sp>
            <p:nvSpPr>
              <p:cNvPr id="15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289005" y="1138671"/>
                <a:ext cx="1717952" cy="1403671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84187" y="2728768"/>
                <a:ext cx="1718588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08938" y="5094486"/>
                <a:ext cx="639725" cy="1764233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17307" y="-8"/>
                <a:ext cx="1026177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591577" y="2417057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15729" y="438869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51794" y="1456304"/>
                <a:ext cx="1427594" cy="578946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198164" y="1802066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12971" y="1782797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08921" y="5541320"/>
                <a:ext cx="563106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66243" y="3268014"/>
                <a:ext cx="1605560" cy="1944858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3670261" y="1625208"/>
            <a:ext cx="4879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.Phương </a:t>
            </a:r>
            <a:r>
              <a:rPr lang="en-US" sz="2400" b="1" dirty="0" err="1" smtClean="0"/>
              <a:t>pháp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nghiêm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cứu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3670261" y="2243143"/>
            <a:ext cx="6645775" cy="98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182880">
              <a:lnSpc>
                <a:spcPct val="150000"/>
              </a:lnSpc>
              <a:spcBef>
                <a:spcPts val="200"/>
              </a:spcBef>
              <a:spcAft>
                <a:spcPts val="25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Thu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web.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74320" marR="182880">
              <a:lnSpc>
                <a:spcPct val="150000"/>
              </a:lnSpc>
              <a:spcBef>
                <a:spcPts val="200"/>
              </a:spcBef>
              <a:spcAft>
                <a:spcPts val="25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web.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096425" y="636813"/>
            <a:ext cx="5095575" cy="1015663"/>
            <a:chOff x="7691620" y="794519"/>
            <a:chExt cx="4091089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Tổng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uan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521739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118320" y="2023254"/>
            <a:ext cx="5073680" cy="1015663"/>
            <a:chOff x="7691620" y="2011683"/>
            <a:chExt cx="4091088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2700" b="1" dirty="0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2">
                      <a:lumMod val="50000"/>
                    </a:schemeClr>
                  </a:solidFill>
                  <a:cs typeface="Arial" pitchFamily="34" charset="0"/>
                </a:rPr>
                <a:t>thuyết</a:t>
              </a:r>
              <a:endParaRPr lang="ko-KR" altLang="en-US" sz="27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8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rgbClr val="FF0000">
                      <a:alpha val="20000"/>
                    </a:srgb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rgbClr val="FF0000">
                    <a:alpha val="20000"/>
                  </a:srgb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096425" y="3495497"/>
            <a:ext cx="5095575" cy="1015663"/>
            <a:chOff x="7691620" y="3228847"/>
            <a:chExt cx="4091089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691620" y="351934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quả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nghiệm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21739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40119" y="4796137"/>
            <a:ext cx="5051881" cy="1015663"/>
            <a:chOff x="7691620" y="4446010"/>
            <a:chExt cx="409108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691620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luận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đánh</a:t>
              </a:r>
              <a:r>
                <a:rPr lang="en-US" altLang="ko-KR" sz="27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cs typeface="Arial" pitchFamily="34" charset="0"/>
                </a:rPr>
                <a:t>giá</a:t>
              </a:r>
              <a:endParaRPr lang="ko-KR" alt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521739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79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thuyết</a:t>
            </a:r>
            <a:endParaRPr lang="en-US" dirty="0"/>
          </a:p>
        </p:txBody>
      </p:sp>
      <p:sp>
        <p:nvSpPr>
          <p:cNvPr id="4" name="사각형: 둥근 위쪽 모서리 34">
            <a:extLst>
              <a:ext uri="{FF2B5EF4-FFF2-40B4-BE49-F238E27FC236}">
                <a16:creationId xmlns:a16="http://schemas.microsoft.com/office/drawing/2014/main" id="{7EB414FE-9C61-4F44-BAC8-B46DF4D3DE4C}"/>
              </a:ext>
            </a:extLst>
          </p:cNvPr>
          <p:cNvSpPr/>
          <p:nvPr/>
        </p:nvSpPr>
        <p:spPr>
          <a:xfrm rot="16200000">
            <a:off x="3467594" y="2414151"/>
            <a:ext cx="874800" cy="190080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D4BE351C-C6A3-4679-BB85-1C041CAE0E79}"/>
              </a:ext>
            </a:extLst>
          </p:cNvPr>
          <p:cNvSpPr/>
          <p:nvPr/>
        </p:nvSpPr>
        <p:spPr>
          <a:xfrm>
            <a:off x="6434707" y="2490725"/>
            <a:ext cx="2240049" cy="1745697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B238F-FAAF-411C-9783-DC9A641E81BA}"/>
              </a:ext>
            </a:extLst>
          </p:cNvPr>
          <p:cNvSpPr/>
          <p:nvPr/>
        </p:nvSpPr>
        <p:spPr>
          <a:xfrm>
            <a:off x="4855173" y="2927150"/>
            <a:ext cx="1579534" cy="8728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직사각형 113">
            <a:extLst>
              <a:ext uri="{FF2B5EF4-FFF2-40B4-BE49-F238E27FC236}">
                <a16:creationId xmlns:a16="http://schemas.microsoft.com/office/drawing/2014/main" id="{AA0578FC-72FE-41C3-87B7-FF78CB408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506" y="3154590"/>
            <a:ext cx="15808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Arial" charset="0"/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직사각형 113">
            <a:extLst>
              <a:ext uri="{FF2B5EF4-FFF2-40B4-BE49-F238E27FC236}">
                <a16:creationId xmlns:a16="http://schemas.microsoft.com/office/drawing/2014/main" id="{54A453D1-F724-4922-AC5D-201BB1986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538" y="3147811"/>
            <a:ext cx="14293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직사각형 113">
            <a:extLst>
              <a:ext uri="{FF2B5EF4-FFF2-40B4-BE49-F238E27FC236}">
                <a16:creationId xmlns:a16="http://schemas.microsoft.com/office/drawing/2014/main" id="{1EB5A88A-97D0-4386-976A-3D6E33057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162" y="3117349"/>
            <a:ext cx="15899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cs typeface="Arial" charset="0"/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AA038CAA-5099-49CE-8DB7-2E8B10F75154}"/>
              </a:ext>
            </a:extLst>
          </p:cNvPr>
          <p:cNvSpPr/>
          <p:nvPr/>
        </p:nvSpPr>
        <p:spPr>
          <a:xfrm>
            <a:off x="3702166" y="2166183"/>
            <a:ext cx="512139" cy="4794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C0DE87-4A54-4881-B95D-3C18A8D0751F}"/>
              </a:ext>
            </a:extLst>
          </p:cNvPr>
          <p:cNvGrpSpPr/>
          <p:nvPr/>
        </p:nvGrpSpPr>
        <p:grpSpPr>
          <a:xfrm>
            <a:off x="5227576" y="2028704"/>
            <a:ext cx="832443" cy="661394"/>
            <a:chOff x="4002843" y="1987306"/>
            <a:chExt cx="832443" cy="661394"/>
          </a:xfrm>
        </p:grpSpPr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B268D1EE-3F38-44CA-A294-BDDDF62446A6}"/>
                </a:ext>
              </a:extLst>
            </p:cNvPr>
            <p:cNvSpPr/>
            <p:nvPr/>
          </p:nvSpPr>
          <p:spPr>
            <a:xfrm>
              <a:off x="4002843" y="1987306"/>
              <a:ext cx="832443" cy="661394"/>
            </a:xfrm>
            <a:custGeom>
              <a:avLst/>
              <a:gdLst/>
              <a:ahLst/>
              <a:cxnLst/>
              <a:rect l="l" t="t" r="r" b="b"/>
              <a:pathLst>
                <a:path w="3240000" h="2574247">
                  <a:moveTo>
                    <a:pt x="2393400" y="1814089"/>
                  </a:moveTo>
                  <a:cubicBezTo>
                    <a:pt x="2363577" y="1814089"/>
                    <a:pt x="2339400" y="1838266"/>
                    <a:pt x="2339400" y="1868089"/>
                  </a:cubicBezTo>
                  <a:cubicBezTo>
                    <a:pt x="2339400" y="1897912"/>
                    <a:pt x="2363577" y="1922089"/>
                    <a:pt x="2393400" y="1922089"/>
                  </a:cubicBezTo>
                  <a:lnTo>
                    <a:pt x="2573400" y="1922089"/>
                  </a:lnTo>
                  <a:cubicBezTo>
                    <a:pt x="2603223" y="1922089"/>
                    <a:pt x="2627400" y="1897912"/>
                    <a:pt x="2627400" y="1868089"/>
                  </a:cubicBezTo>
                  <a:cubicBezTo>
                    <a:pt x="2627400" y="1838266"/>
                    <a:pt x="2603223" y="1814089"/>
                    <a:pt x="2573400" y="1814089"/>
                  </a:cubicBezTo>
                  <a:close/>
                  <a:moveTo>
                    <a:pt x="173344" y="1814089"/>
                  </a:moveTo>
                  <a:cubicBezTo>
                    <a:pt x="143521" y="1814089"/>
                    <a:pt x="119344" y="1838266"/>
                    <a:pt x="119344" y="1868089"/>
                  </a:cubicBezTo>
                  <a:cubicBezTo>
                    <a:pt x="119344" y="1897912"/>
                    <a:pt x="143521" y="1922089"/>
                    <a:pt x="173344" y="1922089"/>
                  </a:cubicBezTo>
                  <a:lnTo>
                    <a:pt x="353344" y="1922089"/>
                  </a:lnTo>
                  <a:cubicBezTo>
                    <a:pt x="383167" y="1922089"/>
                    <a:pt x="407344" y="1897912"/>
                    <a:pt x="407344" y="1868089"/>
                  </a:cubicBezTo>
                  <a:cubicBezTo>
                    <a:pt x="407344" y="1838266"/>
                    <a:pt x="383167" y="1814089"/>
                    <a:pt x="353344" y="1814089"/>
                  </a:cubicBezTo>
                  <a:close/>
                  <a:moveTo>
                    <a:pt x="2933496" y="1796081"/>
                  </a:moveTo>
                  <a:cubicBezTo>
                    <a:pt x="2893727" y="1796081"/>
                    <a:pt x="2861488" y="1828320"/>
                    <a:pt x="2861488" y="1868089"/>
                  </a:cubicBezTo>
                  <a:cubicBezTo>
                    <a:pt x="2861488" y="1907858"/>
                    <a:pt x="2893727" y="1940097"/>
                    <a:pt x="2933496" y="1940097"/>
                  </a:cubicBezTo>
                  <a:cubicBezTo>
                    <a:pt x="2973265" y="1940097"/>
                    <a:pt x="3005504" y="1907858"/>
                    <a:pt x="3005504" y="1868089"/>
                  </a:cubicBezTo>
                  <a:cubicBezTo>
                    <a:pt x="3005504" y="1828320"/>
                    <a:pt x="2973265" y="1796081"/>
                    <a:pt x="2933496" y="1796081"/>
                  </a:cubicBezTo>
                  <a:close/>
                  <a:moveTo>
                    <a:pt x="119344" y="122856"/>
                  </a:moveTo>
                  <a:lnTo>
                    <a:pt x="119344" y="1728192"/>
                  </a:lnTo>
                  <a:lnTo>
                    <a:pt x="3120656" y="1728192"/>
                  </a:lnTo>
                  <a:lnTo>
                    <a:pt x="3120656" y="122856"/>
                  </a:lnTo>
                  <a:close/>
                  <a:moveTo>
                    <a:pt x="0" y="0"/>
                  </a:moveTo>
                  <a:lnTo>
                    <a:pt x="3240000" y="0"/>
                  </a:lnTo>
                  <a:lnTo>
                    <a:pt x="3240000" y="2016224"/>
                  </a:lnTo>
                  <a:lnTo>
                    <a:pt x="1812079" y="2016224"/>
                  </a:lnTo>
                  <a:lnTo>
                    <a:pt x="1857107" y="2320159"/>
                  </a:lnTo>
                  <a:lnTo>
                    <a:pt x="2357140" y="2320159"/>
                  </a:lnTo>
                  <a:cubicBezTo>
                    <a:pt x="2427304" y="2320159"/>
                    <a:pt x="2484184" y="2377039"/>
                    <a:pt x="2484184" y="2447203"/>
                  </a:cubicBezTo>
                  <a:lnTo>
                    <a:pt x="2484184" y="2574247"/>
                  </a:lnTo>
                  <a:lnTo>
                    <a:pt x="755992" y="2574247"/>
                  </a:lnTo>
                  <a:lnTo>
                    <a:pt x="755992" y="2447203"/>
                  </a:lnTo>
                  <a:cubicBezTo>
                    <a:pt x="755992" y="2377039"/>
                    <a:pt x="812872" y="2320159"/>
                    <a:pt x="883036" y="2320159"/>
                  </a:cubicBezTo>
                  <a:lnTo>
                    <a:pt x="1382894" y="2320159"/>
                  </a:lnTo>
                  <a:lnTo>
                    <a:pt x="1427922" y="2016224"/>
                  </a:lnTo>
                  <a:lnTo>
                    <a:pt x="0" y="20162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6D5450-40E2-487C-83E4-7179253A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776" y="2182747"/>
              <a:ext cx="589749" cy="110877"/>
            </a:xfrm>
            <a:custGeom>
              <a:avLst/>
              <a:gdLst/>
              <a:ahLst/>
              <a:cxnLst/>
              <a:rect l="l" t="t" r="r" b="b"/>
              <a:pathLst>
                <a:path w="589749" h="110877">
                  <a:moveTo>
                    <a:pt x="553417" y="44276"/>
                  </a:moveTo>
                  <a:cubicBezTo>
                    <a:pt x="548853" y="44276"/>
                    <a:pt x="545083" y="45938"/>
                    <a:pt x="542106" y="49262"/>
                  </a:cubicBezTo>
                  <a:cubicBezTo>
                    <a:pt x="539130" y="52586"/>
                    <a:pt x="537666" y="57101"/>
                    <a:pt x="537716" y="62806"/>
                  </a:cubicBezTo>
                  <a:lnTo>
                    <a:pt x="568970" y="62806"/>
                  </a:lnTo>
                  <a:cubicBezTo>
                    <a:pt x="568821" y="56753"/>
                    <a:pt x="567258" y="52152"/>
                    <a:pt x="564282" y="49002"/>
                  </a:cubicBezTo>
                  <a:cubicBezTo>
                    <a:pt x="561305" y="45852"/>
                    <a:pt x="557684" y="44276"/>
                    <a:pt x="553417" y="44276"/>
                  </a:cubicBezTo>
                  <a:close/>
                  <a:moveTo>
                    <a:pt x="124792" y="44276"/>
                  </a:moveTo>
                  <a:cubicBezTo>
                    <a:pt x="120228" y="44276"/>
                    <a:pt x="116458" y="45938"/>
                    <a:pt x="113481" y="49262"/>
                  </a:cubicBezTo>
                  <a:cubicBezTo>
                    <a:pt x="110505" y="52586"/>
                    <a:pt x="109041" y="57101"/>
                    <a:pt x="109091" y="62806"/>
                  </a:cubicBezTo>
                  <a:lnTo>
                    <a:pt x="140345" y="62806"/>
                  </a:lnTo>
                  <a:cubicBezTo>
                    <a:pt x="140196" y="56753"/>
                    <a:pt x="138633" y="52152"/>
                    <a:pt x="135657" y="49002"/>
                  </a:cubicBezTo>
                  <a:cubicBezTo>
                    <a:pt x="132680" y="45852"/>
                    <a:pt x="129059" y="44276"/>
                    <a:pt x="124792" y="44276"/>
                  </a:cubicBezTo>
                  <a:close/>
                  <a:moveTo>
                    <a:pt x="445815" y="30063"/>
                  </a:moveTo>
                  <a:lnTo>
                    <a:pt x="466725" y="30063"/>
                  </a:lnTo>
                  <a:lnTo>
                    <a:pt x="466725" y="109091"/>
                  </a:lnTo>
                  <a:lnTo>
                    <a:pt x="445815" y="109091"/>
                  </a:lnTo>
                  <a:close/>
                  <a:moveTo>
                    <a:pt x="170259" y="30063"/>
                  </a:moveTo>
                  <a:lnTo>
                    <a:pt x="195783" y="30063"/>
                  </a:lnTo>
                  <a:lnTo>
                    <a:pt x="209773" y="51792"/>
                  </a:lnTo>
                  <a:lnTo>
                    <a:pt x="224507" y="30063"/>
                  </a:lnTo>
                  <a:lnTo>
                    <a:pt x="249064" y="30063"/>
                  </a:lnTo>
                  <a:lnTo>
                    <a:pt x="222275" y="67494"/>
                  </a:lnTo>
                  <a:lnTo>
                    <a:pt x="251519" y="109091"/>
                  </a:lnTo>
                  <a:lnTo>
                    <a:pt x="225847" y="109091"/>
                  </a:lnTo>
                  <a:lnTo>
                    <a:pt x="209773" y="84609"/>
                  </a:lnTo>
                  <a:lnTo>
                    <a:pt x="193551" y="109091"/>
                  </a:lnTo>
                  <a:lnTo>
                    <a:pt x="169069" y="109091"/>
                  </a:lnTo>
                  <a:lnTo>
                    <a:pt x="197569" y="68387"/>
                  </a:lnTo>
                  <a:close/>
                  <a:moveTo>
                    <a:pt x="552152" y="28277"/>
                  </a:moveTo>
                  <a:cubicBezTo>
                    <a:pt x="563910" y="28277"/>
                    <a:pt x="573187" y="32159"/>
                    <a:pt x="579983" y="39923"/>
                  </a:cubicBezTo>
                  <a:cubicBezTo>
                    <a:pt x="586780" y="47687"/>
                    <a:pt x="590029" y="59581"/>
                    <a:pt x="589731" y="75605"/>
                  </a:cubicBezTo>
                  <a:lnTo>
                    <a:pt x="537344" y="75605"/>
                  </a:lnTo>
                  <a:cubicBezTo>
                    <a:pt x="537493" y="81806"/>
                    <a:pt x="539179" y="86630"/>
                    <a:pt x="542404" y="90078"/>
                  </a:cubicBezTo>
                  <a:cubicBezTo>
                    <a:pt x="545629" y="93526"/>
                    <a:pt x="549647" y="95250"/>
                    <a:pt x="554459" y="95250"/>
                  </a:cubicBezTo>
                  <a:cubicBezTo>
                    <a:pt x="557733" y="95250"/>
                    <a:pt x="560487" y="94357"/>
                    <a:pt x="562719" y="92571"/>
                  </a:cubicBezTo>
                  <a:cubicBezTo>
                    <a:pt x="564952" y="90785"/>
                    <a:pt x="566638" y="87908"/>
                    <a:pt x="567779" y="83939"/>
                  </a:cubicBezTo>
                  <a:lnTo>
                    <a:pt x="588615" y="87437"/>
                  </a:lnTo>
                  <a:cubicBezTo>
                    <a:pt x="585936" y="95076"/>
                    <a:pt x="581707" y="100893"/>
                    <a:pt x="575928" y="104887"/>
                  </a:cubicBezTo>
                  <a:cubicBezTo>
                    <a:pt x="570148" y="108880"/>
                    <a:pt x="562917" y="110877"/>
                    <a:pt x="554236" y="110877"/>
                  </a:cubicBezTo>
                  <a:cubicBezTo>
                    <a:pt x="540494" y="110877"/>
                    <a:pt x="530324" y="106387"/>
                    <a:pt x="523726" y="97408"/>
                  </a:cubicBezTo>
                  <a:cubicBezTo>
                    <a:pt x="518517" y="90215"/>
                    <a:pt x="515913" y="81136"/>
                    <a:pt x="515913" y="70173"/>
                  </a:cubicBezTo>
                  <a:cubicBezTo>
                    <a:pt x="515913" y="57076"/>
                    <a:pt x="519336" y="46819"/>
                    <a:pt x="526182" y="39402"/>
                  </a:cubicBezTo>
                  <a:cubicBezTo>
                    <a:pt x="533028" y="31986"/>
                    <a:pt x="541685" y="28277"/>
                    <a:pt x="552152" y="28277"/>
                  </a:cubicBezTo>
                  <a:close/>
                  <a:moveTo>
                    <a:pt x="123527" y="28277"/>
                  </a:moveTo>
                  <a:cubicBezTo>
                    <a:pt x="135285" y="28277"/>
                    <a:pt x="144562" y="32159"/>
                    <a:pt x="151358" y="39923"/>
                  </a:cubicBezTo>
                  <a:cubicBezTo>
                    <a:pt x="158155" y="47687"/>
                    <a:pt x="161404" y="59581"/>
                    <a:pt x="161106" y="75605"/>
                  </a:cubicBezTo>
                  <a:lnTo>
                    <a:pt x="108719" y="75605"/>
                  </a:lnTo>
                  <a:cubicBezTo>
                    <a:pt x="108868" y="81806"/>
                    <a:pt x="110554" y="86630"/>
                    <a:pt x="113779" y="90078"/>
                  </a:cubicBezTo>
                  <a:cubicBezTo>
                    <a:pt x="117004" y="93526"/>
                    <a:pt x="121022" y="95250"/>
                    <a:pt x="125834" y="95250"/>
                  </a:cubicBezTo>
                  <a:cubicBezTo>
                    <a:pt x="129108" y="95250"/>
                    <a:pt x="131862" y="94357"/>
                    <a:pt x="134094" y="92571"/>
                  </a:cubicBezTo>
                  <a:cubicBezTo>
                    <a:pt x="136327" y="90785"/>
                    <a:pt x="138013" y="87908"/>
                    <a:pt x="139154" y="83939"/>
                  </a:cubicBezTo>
                  <a:lnTo>
                    <a:pt x="159990" y="87437"/>
                  </a:lnTo>
                  <a:cubicBezTo>
                    <a:pt x="157311" y="95076"/>
                    <a:pt x="153082" y="100893"/>
                    <a:pt x="147303" y="104887"/>
                  </a:cubicBezTo>
                  <a:cubicBezTo>
                    <a:pt x="141523" y="108880"/>
                    <a:pt x="134293" y="110877"/>
                    <a:pt x="125611" y="110877"/>
                  </a:cubicBezTo>
                  <a:cubicBezTo>
                    <a:pt x="111869" y="110877"/>
                    <a:pt x="101699" y="106387"/>
                    <a:pt x="95101" y="97408"/>
                  </a:cubicBezTo>
                  <a:cubicBezTo>
                    <a:pt x="89892" y="90215"/>
                    <a:pt x="87288" y="81136"/>
                    <a:pt x="87288" y="70173"/>
                  </a:cubicBezTo>
                  <a:cubicBezTo>
                    <a:pt x="87288" y="57076"/>
                    <a:pt x="90711" y="46819"/>
                    <a:pt x="97557" y="39402"/>
                  </a:cubicBezTo>
                  <a:cubicBezTo>
                    <a:pt x="104403" y="31986"/>
                    <a:pt x="113060" y="28277"/>
                    <a:pt x="123527" y="28277"/>
                  </a:cubicBezTo>
                  <a:close/>
                  <a:moveTo>
                    <a:pt x="286792" y="2158"/>
                  </a:moveTo>
                  <a:lnTo>
                    <a:pt x="286792" y="30063"/>
                  </a:lnTo>
                  <a:lnTo>
                    <a:pt x="301079" y="30063"/>
                  </a:lnTo>
                  <a:lnTo>
                    <a:pt x="301079" y="46732"/>
                  </a:lnTo>
                  <a:lnTo>
                    <a:pt x="286792" y="46732"/>
                  </a:lnTo>
                  <a:lnTo>
                    <a:pt x="286792" y="78581"/>
                  </a:lnTo>
                  <a:cubicBezTo>
                    <a:pt x="286792" y="85031"/>
                    <a:pt x="286928" y="88788"/>
                    <a:pt x="287201" y="89855"/>
                  </a:cubicBezTo>
                  <a:cubicBezTo>
                    <a:pt x="287474" y="90922"/>
                    <a:pt x="288094" y="91802"/>
                    <a:pt x="289061" y="92497"/>
                  </a:cubicBezTo>
                  <a:cubicBezTo>
                    <a:pt x="290029" y="93191"/>
                    <a:pt x="291207" y="93539"/>
                    <a:pt x="292596" y="93539"/>
                  </a:cubicBezTo>
                  <a:cubicBezTo>
                    <a:pt x="294531" y="93539"/>
                    <a:pt x="297334" y="92869"/>
                    <a:pt x="301005" y="91529"/>
                  </a:cubicBezTo>
                  <a:lnTo>
                    <a:pt x="302791" y="107752"/>
                  </a:lnTo>
                  <a:cubicBezTo>
                    <a:pt x="297929" y="109835"/>
                    <a:pt x="292422" y="110877"/>
                    <a:pt x="286271" y="110877"/>
                  </a:cubicBezTo>
                  <a:cubicBezTo>
                    <a:pt x="282501" y="110877"/>
                    <a:pt x="279102" y="110245"/>
                    <a:pt x="276076" y="108980"/>
                  </a:cubicBezTo>
                  <a:cubicBezTo>
                    <a:pt x="273050" y="107714"/>
                    <a:pt x="270830" y="106077"/>
                    <a:pt x="269416" y="104068"/>
                  </a:cubicBezTo>
                  <a:cubicBezTo>
                    <a:pt x="268002" y="102059"/>
                    <a:pt x="267022" y="99343"/>
                    <a:pt x="266477" y="95920"/>
                  </a:cubicBezTo>
                  <a:cubicBezTo>
                    <a:pt x="266030" y="93489"/>
                    <a:pt x="265807" y="88578"/>
                    <a:pt x="265807" y="81186"/>
                  </a:cubicBezTo>
                  <a:lnTo>
                    <a:pt x="265807" y="46732"/>
                  </a:lnTo>
                  <a:lnTo>
                    <a:pt x="256208" y="46732"/>
                  </a:lnTo>
                  <a:lnTo>
                    <a:pt x="256208" y="30063"/>
                  </a:lnTo>
                  <a:lnTo>
                    <a:pt x="265807" y="30063"/>
                  </a:lnTo>
                  <a:lnTo>
                    <a:pt x="265807" y="14362"/>
                  </a:lnTo>
                  <a:close/>
                  <a:moveTo>
                    <a:pt x="483915" y="0"/>
                  </a:moveTo>
                  <a:lnTo>
                    <a:pt x="504825" y="0"/>
                  </a:lnTo>
                  <a:lnTo>
                    <a:pt x="504825" y="109091"/>
                  </a:lnTo>
                  <a:lnTo>
                    <a:pt x="483915" y="109091"/>
                  </a:lnTo>
                  <a:close/>
                  <a:moveTo>
                    <a:pt x="445815" y="0"/>
                  </a:moveTo>
                  <a:lnTo>
                    <a:pt x="466725" y="0"/>
                  </a:lnTo>
                  <a:lnTo>
                    <a:pt x="466725" y="19348"/>
                  </a:lnTo>
                  <a:lnTo>
                    <a:pt x="445815" y="19348"/>
                  </a:lnTo>
                  <a:close/>
                  <a:moveTo>
                    <a:pt x="350862" y="0"/>
                  </a:moveTo>
                  <a:lnTo>
                    <a:pt x="425648" y="0"/>
                  </a:lnTo>
                  <a:lnTo>
                    <a:pt x="425648" y="18455"/>
                  </a:lnTo>
                  <a:lnTo>
                    <a:pt x="372889" y="18455"/>
                  </a:lnTo>
                  <a:lnTo>
                    <a:pt x="372889" y="44276"/>
                  </a:lnTo>
                  <a:lnTo>
                    <a:pt x="418430" y="44276"/>
                  </a:lnTo>
                  <a:lnTo>
                    <a:pt x="418430" y="62731"/>
                  </a:lnTo>
                  <a:lnTo>
                    <a:pt x="372889" y="62731"/>
                  </a:lnTo>
                  <a:lnTo>
                    <a:pt x="372889" y="109091"/>
                  </a:lnTo>
                  <a:lnTo>
                    <a:pt x="350862" y="109091"/>
                  </a:lnTo>
                  <a:close/>
                  <a:moveTo>
                    <a:pt x="0" y="0"/>
                  </a:moveTo>
                  <a:lnTo>
                    <a:pt x="86692" y="0"/>
                  </a:lnTo>
                  <a:lnTo>
                    <a:pt x="86692" y="18455"/>
                  </a:lnTo>
                  <a:lnTo>
                    <a:pt x="54397" y="18455"/>
                  </a:lnTo>
                  <a:lnTo>
                    <a:pt x="54397" y="109091"/>
                  </a:lnTo>
                  <a:lnTo>
                    <a:pt x="32370" y="109091"/>
                  </a:lnTo>
                  <a:lnTo>
                    <a:pt x="32370" y="18455"/>
                  </a:lnTo>
                  <a:lnTo>
                    <a:pt x="0" y="184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8" name="Rounded Rectangle 12">
            <a:extLst>
              <a:ext uri="{FF2B5EF4-FFF2-40B4-BE49-F238E27FC236}">
                <a16:creationId xmlns:a16="http://schemas.microsoft.com/office/drawing/2014/main" id="{4DDED426-4F1D-42D8-8124-35A2BD5E34F7}"/>
              </a:ext>
            </a:extLst>
          </p:cNvPr>
          <p:cNvSpPr>
            <a:spLocks noChangeAspect="1"/>
          </p:cNvSpPr>
          <p:nvPr/>
        </p:nvSpPr>
        <p:spPr>
          <a:xfrm>
            <a:off x="6913749" y="2007703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2EEEBF-5D7E-41DA-B2B3-7818D3F4EC9E}"/>
              </a:ext>
            </a:extLst>
          </p:cNvPr>
          <p:cNvGrpSpPr/>
          <p:nvPr/>
        </p:nvGrpSpPr>
        <p:grpSpPr>
          <a:xfrm>
            <a:off x="1990706" y="4371838"/>
            <a:ext cx="2895241" cy="1015663"/>
            <a:chOff x="1985513" y="4307149"/>
            <a:chExt cx="2355163" cy="101566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526F09-F985-462A-8656-48F3AA06F85F}"/>
                </a:ext>
              </a:extLst>
            </p:cNvPr>
            <p:cNvSpPr txBox="1"/>
            <p:nvPr/>
          </p:nvSpPr>
          <p:spPr>
            <a:xfrm>
              <a:off x="1994039" y="4617070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5056F8-EEAB-484A-817A-BB741AA856D3}"/>
                </a:ext>
              </a:extLst>
            </p:cNvPr>
            <p:cNvSpPr txBox="1"/>
            <p:nvPr/>
          </p:nvSpPr>
          <p:spPr>
            <a:xfrm>
              <a:off x="1985513" y="4307149"/>
              <a:ext cx="18088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1.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Khái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niệm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cơ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chế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hoạt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động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513EB7-FC79-4550-BB0E-099B5B0FE2BB}"/>
              </a:ext>
            </a:extLst>
          </p:cNvPr>
          <p:cNvGrpSpPr/>
          <p:nvPr/>
        </p:nvGrpSpPr>
        <p:grpSpPr>
          <a:xfrm>
            <a:off x="4520079" y="5361012"/>
            <a:ext cx="2909422" cy="513480"/>
            <a:chOff x="1992424" y="4774350"/>
            <a:chExt cx="2579111" cy="40011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9E3761-B2A3-471D-92F6-82D9EA2915BC}"/>
                </a:ext>
              </a:extLst>
            </p:cNvPr>
            <p:cNvSpPr txBox="1"/>
            <p:nvPr/>
          </p:nvSpPr>
          <p:spPr>
            <a:xfrm>
              <a:off x="2224898" y="4774350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Chức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năng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B62C24-521D-4126-851C-3AA5DFE3301F}"/>
                </a:ext>
              </a:extLst>
            </p:cNvPr>
            <p:cNvSpPr txBox="1"/>
            <p:nvPr/>
          </p:nvSpPr>
          <p:spPr>
            <a:xfrm>
              <a:off x="1992424" y="4774350"/>
              <a:ext cx="238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2.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52F87E-3D96-48B7-9936-F81748554CC9}"/>
              </a:ext>
            </a:extLst>
          </p:cNvPr>
          <p:cNvGrpSpPr/>
          <p:nvPr/>
        </p:nvGrpSpPr>
        <p:grpSpPr>
          <a:xfrm>
            <a:off x="6421506" y="4511030"/>
            <a:ext cx="2826948" cy="400110"/>
            <a:chOff x="1985513" y="4307149"/>
            <a:chExt cx="2564740" cy="40011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C8409F6-F0F1-4F0C-A259-18B05B7DA8A5}"/>
                </a:ext>
              </a:extLst>
            </p:cNvPr>
            <p:cNvSpPr txBox="1"/>
            <p:nvPr/>
          </p:nvSpPr>
          <p:spPr>
            <a:xfrm>
              <a:off x="2203616" y="4322538"/>
              <a:ext cx="2346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Giải</a:t>
              </a:r>
              <a:r>
                <a:rPr lang="en-US" dirty="0"/>
                <a:t> </a:t>
              </a:r>
              <a:r>
                <a:rPr lang="en-US" dirty="0" err="1"/>
                <a:t>quyết</a:t>
              </a:r>
              <a:r>
                <a:rPr lang="en-US" dirty="0"/>
                <a:t> </a:t>
              </a:r>
              <a:r>
                <a:rPr lang="en-US" dirty="0" err="1"/>
                <a:t>vấn</a:t>
              </a:r>
              <a:r>
                <a:rPr lang="en-US" dirty="0"/>
                <a:t> </a:t>
              </a:r>
              <a:r>
                <a:rPr lang="en-US" dirty="0" err="1"/>
                <a:t>đề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8ED820-D3F7-4154-8E1D-54400B5ABBA6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3.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1508</Words>
  <Application>Microsoft Office PowerPoint</Application>
  <PresentationFormat>Widescreen</PresentationFormat>
  <Paragraphs>278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SimSun</vt:lpstr>
      <vt:lpstr>Arial</vt:lpstr>
      <vt:lpstr>Arial Unicode MS</vt:lpstr>
      <vt:lpstr>Calibri</vt:lpstr>
      <vt:lpstr>Times New Roman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Royal Brain</cp:lastModifiedBy>
  <cp:revision>94</cp:revision>
  <dcterms:created xsi:type="dcterms:W3CDTF">2020-01-20T05:08:25Z</dcterms:created>
  <dcterms:modified xsi:type="dcterms:W3CDTF">2021-07-25T07:17:57Z</dcterms:modified>
</cp:coreProperties>
</file>